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982354-C852-413E-A6EC-BF9DCE2FE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51918A1-41D0-47E1-80A5-C97277198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544C2B9-1A40-494D-9F7C-8F362EED3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3A8D9-71D0-4C98-9D5B-9BB5BE5C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71E273-F54E-49D4-A49C-3B0B07897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14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13AB7-B745-45EA-A50B-65CE75D2F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0EFADEF-2714-42F5-A248-FF3E2D948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8A34C4-5921-457D-9E1D-F1C67C1B9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3BD609-0E6C-4FEF-8DA6-B6D733B3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A3363E-E218-41D9-A0B4-F4E54E3F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639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F63DF61-49F8-41EF-ADC7-9EE8B6C2B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3E7958F-3C78-47C6-BE30-11A4B523E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2BF825-F1C0-4478-A3CD-19285E39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72D2FEB-ED3B-423A-837C-F5779F63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D8E837-D540-492C-BEC8-5DC2A0582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237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8F487AE-9B67-4F80-A754-8DE48F73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E99C9F1-4B6C-4792-8E75-35674CF2A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D8862C-4452-489B-B802-F72535241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32CCB9-75D8-474B-B193-C70C75C4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D0CBE5-B56E-4592-8FE6-3BBD69E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486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799CDD-0AD1-4718-BAE8-8EBCD294E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819EE34-EA4F-423B-A168-705A9C408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23BC46-9F1D-48FF-B8FC-ADB632EFF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255C085-5680-4DA5-B984-7CD33E7B9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018C62-8405-42F4-8B9A-7CFF928B2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9045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161414-8C67-4FF3-901F-E3E21584C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36BED2-E426-44EF-BD1E-9E182719D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FDB3442-FBB1-4E4C-B813-A37038F63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D8A64F-0D20-4526-8E6B-B0B3CC39D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8C981F5-6EA9-436A-B16F-75B3D827B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DF7DFE-3AB4-4C96-AA33-60F93FCE3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106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F506BD-DADA-4DF1-86D8-7EC52A3FC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EB1762C-6708-4DA4-9C41-FA81B848D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90D8317-ABC8-4F18-827D-A15384029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DBCCC03-96AA-43A2-9F06-F6F49665AD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0763E51-FABA-4CAB-B660-1EEB918D0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ADA0ED9-101E-4588-BD6A-F46D0536D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0A0C7F6-9FF2-4C7E-BAF9-9476C664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4C7FFB9-ED66-4C90-9077-B48FBAD1A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204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BCB532-1ECE-4D94-9651-90951C8B0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98F35AC-0815-4DE4-A89E-99DB35E64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B6E0266-18A7-4F19-91BE-E8EA5A12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40863DC-D930-4368-917F-CA634DC6F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49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4A27C9C-A184-446E-A3F5-EF3C4557A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A5AED0A-B491-4FD6-AE1E-C563C5FBB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23BA990-99F8-4B28-A4CB-1A07D634D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767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C52AEC-C11D-4FFE-AC9F-E43EF89DE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2B63948-C179-4D54-87A0-D7D321298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6F3DF49-7C3D-4C7F-A92A-60A6AD009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AC31EC-0866-4544-941C-FB92A2483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B771303-7864-4BF6-971E-BFA492775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292A663-7DF4-4277-AF24-0AB1823E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702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A092EBB-3D85-44C1-8BEC-88F94FDE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09A3EAB-FB38-4E10-BAF2-FEC944746E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D46E524-C0FC-4A47-A3FE-1D0490B73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261333E-919F-400B-A5D3-6771A6651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12AA0A4-7D9D-44D1-B61D-3646107DA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7EC032E-5919-4D34-B49B-81076BA3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86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CF043B2-0E4A-4410-A8E1-D9C06D93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BC9345-2E3A-4BDA-A1BA-909B260AA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109808-8E44-4FC5-A46A-8A741C101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74DDC-F8AD-4524-BE36-220B95371BBB}" type="datetimeFigureOut">
              <a:rPr lang="ko-KR" altLang="en-US" smtClean="0"/>
              <a:t>2025-05-22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E21563-7B27-45D0-BE39-8928D9FE9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989AB4C-ADA7-4736-8A8E-7C9DB6C90A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2916E-4D6E-4968-9CC4-E95D50715F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257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58C14FF-D8A2-4492-B21B-D790E1D8C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389" y="2004813"/>
            <a:ext cx="8221222" cy="284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95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2025-05-22T06:30:02Z</dcterms:created>
  <dcterms:modified xsi:type="dcterms:W3CDTF">2025-05-22T06:30:11Z</dcterms:modified>
</cp:coreProperties>
</file>