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EAEF1D-A60A-4145-A6CE-62975E291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873803A-CDEF-433F-BA3F-BD01C0AF4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43F532-B9F6-4A16-88B5-4579BBC1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4F517E-40FB-43BE-9D34-37EC82FB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528D49B-B259-416D-AFD6-C143AC3A0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73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365CA2-29AE-4E7A-9550-EFC0D6A5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B8FA915-56B8-4D5E-B436-9F7E76FF0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E71F1B-4C8C-45AD-9B25-4EB5E4D67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A316DA-CA40-4818-B5EA-0DF1D52F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B461A8-EB2A-4DC1-9BF3-A9930D47F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785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967304D-0636-47D0-A9EA-8F5EA070B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AFD312B-4EFD-4089-9303-5EAE581ED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FB6FE8-B36F-4E03-8746-CE622ADE0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A81836-204C-4A02-B0CB-8F012919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778ECC-DFDF-4DC6-BE14-0D92024C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30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91F36E-1B24-4CE0-9C1E-69393F53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B0C4B5-EE0C-4F7A-B58E-2657ACEA7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6EC87F-5EAC-4896-8B23-DAA4BB39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44347A-7DE6-4A6A-B456-15CE6668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26D59B0-0ADB-47F3-A7BB-8AED78699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37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61838-7112-4E67-8451-9465609F6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69FD5ED-B152-4116-ABCD-885BC5D13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606BFA-80A2-49C5-9BD1-A846289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C39302-267F-4652-ADBE-6BFEB0D0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DBBE8F-6FF6-433A-B782-82C04BA9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332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DA7790-24EF-41A0-9611-796FC6941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B33C7F2-DF25-426A-8A10-7553A5C57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8830286-7B13-4320-9635-774484B01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974CEB-A508-439E-B06A-3BD6B078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4548016-AA08-4A68-89C9-7D13CF71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8CA59C-B36B-4C60-AE95-F80DADBA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2219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F28FDE-B114-4F25-AAAF-24259FDD9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25239E-F14B-407D-8E00-20DB5E5E1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2EA75E9-32F6-47F8-9943-03F2EC820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C8E463A-1511-4598-BD8C-C7C6577F0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A0B17F8-5C57-472F-99DA-34AE82A09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6F78CA9-DDC9-43D7-9D0A-489B8F43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8B40C69-9820-4EE9-B14C-8BE50409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B11FE47-2421-4915-BC27-133BA2AE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30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6EB2ED-34B1-44E6-BB97-95DB549A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AC858CB-588F-4D83-BF72-98D2EE3F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4F62A6A-4261-45D7-8D3C-2764F23B5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0AD42C-4148-4C8B-B211-194CB5282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22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473304D-B391-4288-8910-33AF385D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748F80C-0749-4BA3-9268-4862396F2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8DE1D96-81FE-4FA1-B310-1F239A81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38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71D2C6-9134-44C2-B192-DD83AE5A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508726-D544-4EEE-AA86-BEB904476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41DC0E-7C6F-4179-847F-8E862BD1B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DA4FDE-AD0B-4037-8D20-0A29F0D9F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6246E1-559C-40D4-ADB7-ADC1C532D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529C25E-AA3E-4286-AACE-62D16F907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13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D109F0-76F6-4998-A66C-8B752BB6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2400CD3-6998-440A-8251-2A6785DAF5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BD00A74-23C7-4443-A69B-5803BC097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BD6E26E-1BF7-4A8A-8459-C36738DF2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D336129-4BC1-4B86-A256-D37F243A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1F8F1E-2EC6-4B4C-ABA7-11F2F61B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65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9EF3B-0ADF-4CB1-A4B2-CDFEBFD99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67C674D-AD2E-41F0-BB10-5C8C4A8E6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096025-5510-4498-B8CB-2B7FCFDBE8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D5115-9603-46CE-A604-1F784B98E33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705241-E756-4547-AD43-1A07F00FD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6066BF-FFE1-4FAA-9FBD-E6EB4688C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222DC-6AFA-4BA4-A964-09652346A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777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875AAF7-A1EC-4167-AECD-3542F1DB5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407" y="0"/>
            <a:ext cx="1017518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F7462F-6F45-49F9-BE71-0761979C8BAE}"/>
              </a:ext>
            </a:extLst>
          </p:cNvPr>
          <p:cNvSpPr txBox="1"/>
          <p:nvPr/>
        </p:nvSpPr>
        <p:spPr>
          <a:xfrm>
            <a:off x="6419653" y="2724348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C3B36B-54BF-4885-8813-0C29809EAF4A}"/>
              </a:ext>
            </a:extLst>
          </p:cNvPr>
          <p:cNvSpPr txBox="1"/>
          <p:nvPr/>
        </p:nvSpPr>
        <p:spPr>
          <a:xfrm>
            <a:off x="9417378" y="4345759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EAB984-3C1A-48F7-947C-AF4687CB7CF6}"/>
              </a:ext>
            </a:extLst>
          </p:cNvPr>
          <p:cNvSpPr txBox="1"/>
          <p:nvPr/>
        </p:nvSpPr>
        <p:spPr>
          <a:xfrm>
            <a:off x="9417378" y="4637990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35811C-09CB-4FD7-9C72-DFA5E6FB49A2}"/>
              </a:ext>
            </a:extLst>
          </p:cNvPr>
          <p:cNvSpPr txBox="1"/>
          <p:nvPr/>
        </p:nvSpPr>
        <p:spPr>
          <a:xfrm>
            <a:off x="9417378" y="4883087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C823F0-42C8-4E7E-8E2A-AEEDB91B2CF0}"/>
              </a:ext>
            </a:extLst>
          </p:cNvPr>
          <p:cNvSpPr txBox="1"/>
          <p:nvPr/>
        </p:nvSpPr>
        <p:spPr>
          <a:xfrm>
            <a:off x="9417378" y="5137611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316A10-57F2-4716-9C76-8223877EBB3E}"/>
              </a:ext>
            </a:extLst>
          </p:cNvPr>
          <p:cNvSpPr txBox="1"/>
          <p:nvPr/>
        </p:nvSpPr>
        <p:spPr>
          <a:xfrm>
            <a:off x="9417378" y="5505257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627A46-7301-454E-A7FD-E68DA45853A8}"/>
              </a:ext>
            </a:extLst>
          </p:cNvPr>
          <p:cNvSpPr txBox="1"/>
          <p:nvPr/>
        </p:nvSpPr>
        <p:spPr>
          <a:xfrm>
            <a:off x="9417378" y="5769207"/>
            <a:ext cx="1164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</a:rPr>
              <a:t>&lt;-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 err="1">
                <a:solidFill>
                  <a:srgbClr val="FF0000"/>
                </a:solidFill>
              </a:rPr>
              <a:t>띄워야함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380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4</cp:revision>
  <dcterms:created xsi:type="dcterms:W3CDTF">2025-05-20T06:57:49Z</dcterms:created>
  <dcterms:modified xsi:type="dcterms:W3CDTF">2025-05-22T05:50:04Z</dcterms:modified>
</cp:coreProperties>
</file>