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D1CC99-D6A2-45A8-B8ED-BC4407ACC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C70A687-34E2-4A82-A5D3-B86A130F8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22B38DC-8EEA-4D8F-B3A2-D3541EC24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6B2A-7AA4-4D78-BA02-0CF2E4BC396C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B432BB2-55BF-46A2-9BE8-A438C8D3D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2ABABF8-9607-4B6C-A54D-C27DD201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4147-81CF-454F-A378-1EA793505E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1834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A95525-8D76-416F-BE86-3FC8CC9CB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BCBA1B0-BBC6-4B47-A9A1-196F1866D7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15EC150-69E1-40BF-9BE2-75312A6A5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6B2A-7AA4-4D78-BA02-0CF2E4BC396C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4FC8393-B48B-4AAD-9D00-A08CDA22E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5839D2C-5525-4F41-B818-798EECC53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4147-81CF-454F-A378-1EA793505E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9322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83C29A8E-E603-4BE0-88E0-87B2DE7699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B127B2B-AE9F-4E2B-96F0-945D168B2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3AA4303-1133-4729-99AB-198C151AC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6B2A-7AA4-4D78-BA02-0CF2E4BC396C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C11925C-3922-4838-979F-4E817A21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9E0525A-61EE-49F3-A69C-F63479A2B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4147-81CF-454F-A378-1EA793505E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2060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512F68-EA65-4C37-8963-DA91765C4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3F2AF94-5B95-404D-89D1-A48BBE118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336315D-D36E-4CAF-8C3A-A64D5D174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6B2A-7AA4-4D78-BA02-0CF2E4BC396C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D59E02-2899-461D-8763-9B53649CF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31A8F0E-3A8E-4013-AAD9-FA9C48F5B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4147-81CF-454F-A378-1EA793505E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2469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22E7FC-1B95-4F45-B513-E80275352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5182C5B-042E-42E2-8EE9-CCD3FA7E1E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6BDD5F1-39F2-46CC-9AB6-8BEE11C6B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6B2A-7AA4-4D78-BA02-0CF2E4BC396C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A0C4CF5-90F4-4636-BE0B-EBFC35439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80FCF6-544E-443D-A7E3-47279AB25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4147-81CF-454F-A378-1EA793505E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306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87D286-3E5F-40C9-9D14-1EE42825D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A093325-EC6E-42C1-A3D5-A78B6D2D85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6178449-6272-4291-8138-59683EF6C9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B53633D-E314-4254-BE2D-A4664730E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6B2A-7AA4-4D78-BA02-0CF2E4BC396C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37CA34-ED8C-42A9-B6BD-7B02BA03F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AC06B57-B871-4A30-B1F2-23B82BB0F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4147-81CF-454F-A378-1EA793505E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0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1286719-596C-47EA-9155-5ED1307EF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014974D-998A-401D-AFB0-AE331F670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62F03FC-AA39-4FD9-8C0F-80DBBC31CD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537FB90-0EB9-410E-A8C8-282E61F742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46CA1C2-E4CD-498E-914F-095743E504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7246462-D7FD-46FB-A534-0BB800467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6B2A-7AA4-4D78-BA02-0CF2E4BC396C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5203349-F810-49B1-84A9-46ECDBCE8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9B4381B-8DD1-4275-B1FC-4976D4D83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4147-81CF-454F-A378-1EA793505E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5435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6ECBFCC-290D-4B6D-AB4A-D13AEA483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BB02E36-2716-46FC-BB00-D16FA15C7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6B2A-7AA4-4D78-BA02-0CF2E4BC396C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B3DA7A2-EE96-4D12-89A5-5BE932AD3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2D84F2F-4E79-471C-8177-DFA911BCD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4147-81CF-454F-A378-1EA793505E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1354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443DF03-A9BA-435E-BA10-FE7C419F3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6B2A-7AA4-4D78-BA02-0CF2E4BC396C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B3FF287-4514-440D-9DDF-4BABCE80D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4737A0E-5D7A-4797-978F-010AD4F0A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4147-81CF-454F-A378-1EA793505E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979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26237A-2494-4289-8308-92224F448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6186149-1568-44B6-9120-A22208A61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CD8B5FD-1C47-46A0-B581-0E146467D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BCDA6F1-44AD-4FE2-B06F-973F0F8CA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6B2A-7AA4-4D78-BA02-0CF2E4BC396C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98040B3-0B21-4663-B1EB-46BEBAD40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9BDA6B3-E827-430C-BE66-45DDFE052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4147-81CF-454F-A378-1EA793505E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3829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337B5A-879B-40D4-9D1E-E19712566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1EE8E5-60BA-4C58-9A82-9930104FB2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F1E593B-0CE4-494D-A15C-C045E120FA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1F4A7CC-EB3F-4CC1-85CD-D9CE7CEE0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6B2A-7AA4-4D78-BA02-0CF2E4BC396C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086ADE2-B8F7-4D23-8BE4-F2DFB5331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B021375-EA83-4EAA-A181-F1009AA09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4147-81CF-454F-A378-1EA793505E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13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A7829AD-5495-4E0D-8631-F92F1EDF0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8A248FC-CA10-444F-B46B-D9683ECC56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C5EB83C-3A1D-4AE6-B733-38E73CCDCB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C6B2A-7AA4-4D78-BA02-0CF2E4BC396C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BE43E3-5475-492C-854F-45FA0E253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2FD60A-63AC-43E2-8F13-7F420B6E7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44147-81CF-454F-A378-1EA793505E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472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9E34FCD-5B10-4DB8-BCAF-41BEFC44C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7869" y="0"/>
            <a:ext cx="387626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747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1</cp:revision>
  <dcterms:created xsi:type="dcterms:W3CDTF">2025-09-04T06:27:24Z</dcterms:created>
  <dcterms:modified xsi:type="dcterms:W3CDTF">2025-09-04T06:28:20Z</dcterms:modified>
</cp:coreProperties>
</file>