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35A3EE9-8E7D-432F-B155-3EACF5E25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4F69F36-9BEB-48D6-AC93-573A27926B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387D3BC-A51D-42C6-82C2-DA7F003F7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30CBEE-C0D4-4D45-834E-0E585BD17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50CA6A2-B22D-4E01-89B7-2F203295A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5837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B7AF30-D67B-4908-B535-5F937DBAB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EF6F420-CC0A-423F-AD27-B483D5BA72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7352814-3D48-471E-A768-D9DA00D55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66BB43F-F2D2-4511-82EB-DB9052367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235C17C-C210-4820-9CA9-975C88AD4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8001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B7AE6D8-C487-4B76-8573-71CB4184E2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9206BB6-5ACD-43CA-A86F-4FF126C93E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82222F-9536-4A73-A5EE-F7387F1DF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B73FC8-F7EE-4AEC-8755-5F467BDA1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8798D4C-99CF-4682-9443-EE22A8F2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4667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4FED10B-6BAB-4D02-91DB-18687D74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9439224-8B97-456F-92E5-22FA690E8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0479BB9-AE3D-4DA7-8BE7-818838B1F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41C1816-ACF3-4458-97A1-B4B4A6C34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0A880FE-7115-439A-AAEA-885B09C1A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2586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713C7EA-3E87-4882-AC75-F40FAF338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B6DF7F0-CC0B-4B41-9039-D2D0CC833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CC0EE64-3798-4018-A9EF-4F5B9C0F5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310E79-52FE-4010-9275-6FA6F5781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8477C19-19B8-4AD8-BF33-AC821E040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3798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C997BE9-6170-4231-A89E-C7071B51A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5484C8E-00BE-4491-B276-0389979445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AEFF8CF-96F4-455A-BDBF-67FED4CB53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37749A-B855-42CE-82EF-6C4B99509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6C7392E-C5E8-4368-96F0-A08B8BB57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1BB1E30-28F0-43BF-BB2B-73D469835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489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E3180C7-612D-4F00-A921-B782ECBD8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53468DF-296D-4A12-B508-AED4041410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0EBE5A4-9865-45FA-8EEA-2C0BD5326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F2081D6-7C31-4455-A5AD-1F7A2307AC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7B9142B-ACD1-4709-9E6C-D1E141D87C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BACC67E-8826-4968-89C7-EE0349BC7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AA87C63-0A5F-448A-88D5-F38D848D7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8B13F5DD-FA45-4373-A7A3-1AACE5290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7593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3B2A930-C632-4900-80EB-ED23695BD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9C7C32C-0013-46AA-B7A3-3A09B14A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96AF485-78FA-4C7D-918D-C7D3D873D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6D89CB0-612D-42EF-AF78-2AECD696A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9987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4E8AAF49-4DEE-4E84-97E7-DC9916951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740A94B-63C6-4A95-8045-171DA23F0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16AFB0-2B55-47BA-A34F-B15F1B958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4606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6D00AAE-C850-4061-995A-35E25B7FD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7F9FA12-78E6-4D86-98D4-AAD0A9556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86FC9C5-468A-415D-A567-586BE0FBA5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57C3BEB-7750-4996-A2F3-F7E04701E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5DBF227-BA01-4FE8-AD2C-E4FFAF821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7EB0047-931C-47EE-AB14-8995FEB4C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491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331B63A-CBDA-49E6-B60E-2A4DD9B8C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21ECC3E-1EA2-4A7C-B0C2-FC2A8487C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3D99CA4-136B-49AE-982C-B5ADC5E6DA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E792826-BB10-42FE-820F-31EC910BF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9EE465-0884-4B9E-8A56-2062C4AFF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F350A97-53C9-4D03-BE75-7B844A62F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0973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D1573E8-4787-409D-9960-9C5FC82D6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D96204-1DF6-40C6-B210-014CE7E71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DC7B8C1-D32B-42DD-B5C8-5B6554D008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461D63A-59D1-4D35-A4E4-8017CDC2A6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21CC044-8928-44AE-B697-04608CC66E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8626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F2A39AF-4AE7-480D-88A1-E7E3335ECA19}"/>
              </a:ext>
            </a:extLst>
          </p:cNvPr>
          <p:cNvSpPr txBox="1"/>
          <p:nvPr/>
        </p:nvSpPr>
        <p:spPr>
          <a:xfrm>
            <a:off x="7345837" y="4084957"/>
            <a:ext cx="384377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800" dirty="0">
                <a:solidFill>
                  <a:srgbClr val="FF0000"/>
                </a:solidFill>
              </a:rPr>
              <a:t>내용 부분 수정 필요</a:t>
            </a:r>
            <a:endParaRPr lang="en-US" altLang="ko-KR" sz="800" dirty="0">
              <a:solidFill>
                <a:srgbClr val="FF0000"/>
              </a:solidFill>
            </a:endParaRPr>
          </a:p>
          <a:p>
            <a:endParaRPr lang="en-US" altLang="ko-KR" sz="800" dirty="0">
              <a:solidFill>
                <a:srgbClr val="FF0000"/>
              </a:solidFill>
            </a:endParaRPr>
          </a:p>
          <a:p>
            <a:r>
              <a:rPr lang="ko-KR" altLang="en-US" sz="800" dirty="0">
                <a:solidFill>
                  <a:srgbClr val="FF0000"/>
                </a:solidFill>
              </a:rPr>
              <a:t>- 선호 지점 (1개) : </a:t>
            </a:r>
          </a:p>
          <a:p>
            <a:pPr marL="171450" indent="-171450">
              <a:buFontTx/>
              <a:buChar char="-"/>
            </a:pPr>
            <a:r>
              <a:rPr lang="ko-KR" altLang="en-US" sz="800" dirty="0" err="1">
                <a:solidFill>
                  <a:srgbClr val="FF0000"/>
                </a:solidFill>
              </a:rPr>
              <a:t>객실별</a:t>
            </a:r>
            <a:r>
              <a:rPr lang="ko-KR" altLang="en-US" sz="800" dirty="0">
                <a:solidFill>
                  <a:srgbClr val="FF0000"/>
                </a:solidFill>
              </a:rPr>
              <a:t> 수량 : </a:t>
            </a:r>
            <a:endParaRPr lang="en-US" altLang="ko-KR" sz="800" dirty="0">
              <a:solidFill>
                <a:srgbClr val="FF0000"/>
              </a:solidFill>
            </a:endParaRPr>
          </a:p>
          <a:p>
            <a:r>
              <a:rPr lang="en-US" altLang="ko-KR" sz="800" dirty="0">
                <a:solidFill>
                  <a:srgbClr val="FF0000"/>
                </a:solidFill>
              </a:rPr>
              <a:t>    </a:t>
            </a:r>
            <a:r>
              <a:rPr lang="ko-KR" altLang="en-US" sz="800" dirty="0">
                <a:solidFill>
                  <a:srgbClr val="FF0000"/>
                </a:solidFill>
              </a:rPr>
              <a:t>1인실 </a:t>
            </a:r>
            <a:r>
              <a:rPr lang="ko-KR" altLang="en-US" sz="800" dirty="0" err="1">
                <a:solidFill>
                  <a:srgbClr val="FF0000"/>
                </a:solidFill>
              </a:rPr>
              <a:t>n개</a:t>
            </a:r>
            <a:r>
              <a:rPr lang="ko-KR" altLang="en-US" sz="800" dirty="0">
                <a:solidFill>
                  <a:srgbClr val="FF0000"/>
                </a:solidFill>
              </a:rPr>
              <a:t> </a:t>
            </a:r>
            <a:endParaRPr lang="en-US" altLang="ko-KR" sz="800" dirty="0">
              <a:solidFill>
                <a:srgbClr val="FF0000"/>
              </a:solidFill>
            </a:endParaRPr>
          </a:p>
          <a:p>
            <a:r>
              <a:rPr lang="en-US" altLang="ko-KR" sz="800" dirty="0">
                <a:solidFill>
                  <a:srgbClr val="FF0000"/>
                </a:solidFill>
              </a:rPr>
              <a:t>    2</a:t>
            </a:r>
            <a:r>
              <a:rPr lang="ko-KR" altLang="en-US" sz="800" dirty="0">
                <a:solidFill>
                  <a:srgbClr val="FF0000"/>
                </a:solidFill>
              </a:rPr>
              <a:t>인실 </a:t>
            </a:r>
            <a:r>
              <a:rPr lang="ko-KR" altLang="en-US" sz="800" dirty="0" err="1">
                <a:solidFill>
                  <a:srgbClr val="FF0000"/>
                </a:solidFill>
              </a:rPr>
              <a:t>n개</a:t>
            </a:r>
            <a:r>
              <a:rPr lang="ko-KR" altLang="en-US" sz="800" dirty="0">
                <a:solidFill>
                  <a:srgbClr val="FF0000"/>
                </a:solidFill>
              </a:rPr>
              <a:t> </a:t>
            </a:r>
            <a:endParaRPr lang="en-US" altLang="ko-KR" sz="800" dirty="0">
              <a:solidFill>
                <a:srgbClr val="FF0000"/>
              </a:solidFill>
            </a:endParaRPr>
          </a:p>
          <a:p>
            <a:r>
              <a:rPr lang="en-US" altLang="ko-KR" sz="800" dirty="0">
                <a:solidFill>
                  <a:srgbClr val="FF0000"/>
                </a:solidFill>
              </a:rPr>
              <a:t>    </a:t>
            </a:r>
            <a:r>
              <a:rPr lang="ko-KR" altLang="en-US" sz="800" dirty="0">
                <a:solidFill>
                  <a:srgbClr val="FF0000"/>
                </a:solidFill>
              </a:rPr>
              <a:t>3인실 </a:t>
            </a:r>
            <a:r>
              <a:rPr lang="ko-KR" altLang="en-US" sz="800" dirty="0" err="1">
                <a:solidFill>
                  <a:srgbClr val="FF0000"/>
                </a:solidFill>
              </a:rPr>
              <a:t>n개</a:t>
            </a:r>
            <a:r>
              <a:rPr lang="ko-KR" altLang="en-US" sz="800" dirty="0">
                <a:solidFill>
                  <a:srgbClr val="FF0000"/>
                </a:solidFill>
              </a:rPr>
              <a:t> </a:t>
            </a:r>
            <a:endParaRPr lang="en-US" altLang="ko-KR" sz="800" dirty="0">
              <a:solidFill>
                <a:srgbClr val="FF0000"/>
              </a:solidFill>
            </a:endParaRPr>
          </a:p>
          <a:p>
            <a:r>
              <a:rPr lang="en-US" altLang="ko-KR" sz="800" dirty="0">
                <a:solidFill>
                  <a:srgbClr val="FF0000"/>
                </a:solidFill>
              </a:rPr>
              <a:t>    </a:t>
            </a:r>
            <a:r>
              <a:rPr lang="ko-KR" altLang="en-US" sz="800" dirty="0">
                <a:solidFill>
                  <a:srgbClr val="FF0000"/>
                </a:solidFill>
              </a:rPr>
              <a:t>4인실 </a:t>
            </a:r>
            <a:r>
              <a:rPr lang="ko-KR" altLang="en-US" sz="800" dirty="0" err="1">
                <a:solidFill>
                  <a:srgbClr val="FF0000"/>
                </a:solidFill>
              </a:rPr>
              <a:t>n개</a:t>
            </a:r>
            <a:endParaRPr lang="ko-KR" altLang="en-US" sz="800" dirty="0">
              <a:solidFill>
                <a:srgbClr val="FF0000"/>
              </a:solidFill>
            </a:endParaRPr>
          </a:p>
          <a:p>
            <a:r>
              <a:rPr lang="ko-KR" altLang="en-US" sz="800" dirty="0">
                <a:solidFill>
                  <a:srgbClr val="FF0000"/>
                </a:solidFill>
              </a:rPr>
              <a:t>특이사항 : </a:t>
            </a:r>
            <a:r>
              <a:rPr lang="ko-KR" altLang="en-US" sz="800" dirty="0" err="1">
                <a:solidFill>
                  <a:srgbClr val="FF0000"/>
                </a:solidFill>
              </a:rPr>
              <a:t>ex</a:t>
            </a:r>
            <a:r>
              <a:rPr lang="ko-KR" altLang="en-US" sz="800" dirty="0">
                <a:solidFill>
                  <a:srgbClr val="FF0000"/>
                </a:solidFill>
              </a:rPr>
              <a:t>. 세금계산서 청구 필요</a:t>
            </a:r>
            <a:endParaRPr lang="en-US" altLang="ko-KR" sz="800" dirty="0">
              <a:solidFill>
                <a:srgbClr val="FF0000"/>
              </a:solidFill>
            </a:endParaRPr>
          </a:p>
          <a:p>
            <a:pPr marL="171450" indent="-171450">
              <a:buFontTx/>
              <a:buChar char="-"/>
            </a:pPr>
            <a:endParaRPr lang="en-US" altLang="ko-KR" sz="800" dirty="0">
              <a:solidFill>
                <a:srgbClr val="FF0000"/>
              </a:solidFill>
            </a:endParaRPr>
          </a:p>
          <a:p>
            <a:r>
              <a:rPr lang="ko-KR" altLang="en-US" sz="800" dirty="0">
                <a:solidFill>
                  <a:srgbClr val="FF0000"/>
                </a:solidFill>
              </a:rPr>
              <a:t>영문</a:t>
            </a:r>
            <a:endParaRPr lang="en-US" altLang="ko-KR" sz="800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ko-KR" sz="800" b="1" dirty="0">
                <a:solidFill>
                  <a:srgbClr val="FF0000"/>
                </a:solidFill>
              </a:rPr>
              <a:t>Preferred Location (1 only)</a:t>
            </a:r>
            <a:r>
              <a:rPr lang="en-US" altLang="ko-KR" sz="800" dirty="0">
                <a:solidFill>
                  <a:srgbClr val="FF0000"/>
                </a:solidFill>
              </a:rPr>
              <a:t>:</a:t>
            </a:r>
            <a:br>
              <a:rPr lang="en-US" altLang="ko-KR" sz="800" dirty="0">
                <a:solidFill>
                  <a:srgbClr val="FF0000"/>
                </a:solidFill>
              </a:rPr>
            </a:br>
            <a:r>
              <a:rPr lang="en-US" altLang="ko-KR" sz="800" b="1" dirty="0">
                <a:solidFill>
                  <a:srgbClr val="FF0000"/>
                </a:solidFill>
              </a:rPr>
              <a:t>Room Quantity by Type</a:t>
            </a:r>
            <a:r>
              <a:rPr lang="en-US" altLang="ko-KR" sz="800" dirty="0">
                <a:solidFill>
                  <a:srgbClr val="FF0000"/>
                </a:solidFill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ko-KR" sz="800" dirty="0">
                <a:solidFill>
                  <a:srgbClr val="FF0000"/>
                </a:solidFill>
              </a:rPr>
              <a:t>Single Room: [ ] rooms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ko-KR" sz="800" dirty="0">
                <a:solidFill>
                  <a:srgbClr val="FF0000"/>
                </a:solidFill>
              </a:rPr>
              <a:t>Double Room: [ ] rooms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ko-KR" sz="800" dirty="0">
                <a:solidFill>
                  <a:srgbClr val="FF0000"/>
                </a:solidFill>
              </a:rPr>
              <a:t>Triple Room: [ ] rooms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ko-KR" sz="800" dirty="0">
                <a:solidFill>
                  <a:srgbClr val="FF0000"/>
                </a:solidFill>
              </a:rPr>
              <a:t>Quad Room: [ ] rooms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ko-KR" sz="800" b="1" dirty="0">
                <a:solidFill>
                  <a:srgbClr val="FF0000"/>
                </a:solidFill>
              </a:rPr>
              <a:t>Special Requests</a:t>
            </a:r>
            <a:r>
              <a:rPr lang="en-US" altLang="ko-KR" sz="800" dirty="0">
                <a:solidFill>
                  <a:srgbClr val="FF0000"/>
                </a:solidFill>
              </a:rPr>
              <a:t> </a:t>
            </a:r>
            <a:br>
              <a:rPr lang="en-US" altLang="ko-KR" sz="800" dirty="0">
                <a:solidFill>
                  <a:srgbClr val="FF0000"/>
                </a:solidFill>
              </a:rPr>
            </a:br>
            <a:r>
              <a:rPr lang="en-US" altLang="ko-KR" sz="800" dirty="0">
                <a:solidFill>
                  <a:srgbClr val="FF0000"/>
                </a:solidFill>
              </a:rPr>
              <a:t>(e.g., Invoice required):</a:t>
            </a:r>
            <a:br>
              <a:rPr lang="en-US" altLang="ko-KR" sz="800" dirty="0">
                <a:solidFill>
                  <a:srgbClr val="FF0000"/>
                </a:solidFill>
              </a:rPr>
            </a:br>
            <a:endParaRPr lang="ko-KR" altLang="en-US" sz="800" dirty="0">
              <a:solidFill>
                <a:srgbClr val="FF0000"/>
              </a:solidFill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940C9567-AF51-42B4-A6F7-3C0B32F1B5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0709" y="0"/>
            <a:ext cx="3677505" cy="401505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5B21426-BA70-431B-BD5D-70D0302635BF}"/>
              </a:ext>
            </a:extLst>
          </p:cNvPr>
          <p:cNvSpPr txBox="1"/>
          <p:nvPr/>
        </p:nvSpPr>
        <p:spPr>
          <a:xfrm>
            <a:off x="8194249" y="1502012"/>
            <a:ext cx="384377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800">
                <a:solidFill>
                  <a:srgbClr val="FF0000"/>
                </a:solidFill>
              </a:rPr>
              <a:t>기관명 추가 필요</a:t>
            </a:r>
            <a:endParaRPr lang="ko-KR" altLang="en-US" sz="800" dirty="0">
              <a:solidFill>
                <a:srgbClr val="FF0000"/>
              </a:solidFill>
            </a:endParaRPr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CDD0F58F-CB94-4A24-A715-506679ECCA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030" y="1030782"/>
            <a:ext cx="6903463" cy="190095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CB56AD0-091E-413F-AB17-82DA98C2738E}"/>
              </a:ext>
            </a:extLst>
          </p:cNvPr>
          <p:cNvSpPr txBox="1"/>
          <p:nvPr/>
        </p:nvSpPr>
        <p:spPr>
          <a:xfrm>
            <a:off x="681086" y="2406985"/>
            <a:ext cx="384377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800" dirty="0">
                <a:solidFill>
                  <a:srgbClr val="FF0000"/>
                </a:solidFill>
              </a:rPr>
              <a:t>"</a:t>
            </a:r>
            <a:r>
              <a:rPr lang="ko-KR" altLang="en-US" sz="800" dirty="0">
                <a:solidFill>
                  <a:srgbClr val="FF0000"/>
                </a:solidFill>
              </a:rPr>
              <a:t>단체 예약을 원하시나요</a:t>
            </a:r>
            <a:r>
              <a:rPr lang="en-US" altLang="ko-KR" sz="800" dirty="0">
                <a:solidFill>
                  <a:srgbClr val="FF0000"/>
                </a:solidFill>
              </a:rPr>
              <a:t>?"</a:t>
            </a:r>
            <a:endParaRPr lang="ko-KR" altLang="en-US" sz="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669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99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LG</dc:creator>
  <cp:lastModifiedBy>LG</cp:lastModifiedBy>
  <cp:revision>8</cp:revision>
  <dcterms:created xsi:type="dcterms:W3CDTF">2025-08-07T05:32:15Z</dcterms:created>
  <dcterms:modified xsi:type="dcterms:W3CDTF">2025-08-07T06:07:01Z</dcterms:modified>
</cp:coreProperties>
</file>