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27D00A-5082-49D0-ABF8-CEDDF2735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6D22465-C55D-40B4-A229-DCC21C485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649360D-A095-4A2A-9607-212EBA890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FAD81A-0BC7-4FC8-97C9-1F48BFBD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B32727-353C-4C6B-AD2F-39619A10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94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F1138C-0BD8-4D53-A0EF-1071652F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9E426F9-ECCD-4733-BBFC-37E453FF7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8FFE11-355E-4D6E-8AAC-D3D1861CE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DF2FEF-C137-4BBB-ACE3-4BEB3507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EE0314-4381-4F28-ACE8-3674F0AE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297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A177160-5DFC-4750-B3DB-A05617AE5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AB84981-9014-4807-96AB-051BEBB45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F68B36A-F18E-4F32-8874-FCF86889F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1B77EB-E1F5-4394-8D2F-F2324ABB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695B66-69FC-47D7-9735-D638D85D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60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968EB1-2A61-48B4-9132-8737AD56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3E4603-2884-412A-8FF2-4DDF59EA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3DB0F6-DE38-4ABA-BF11-DB931A7A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2AE07D-9563-463C-916F-55963278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28A2D1-C578-4717-A670-166D0F86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07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113257-D7A9-4C2E-A876-87B68A31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3022C9-0F13-4612-B1F2-224884015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D73895-0465-4587-9EA1-83DF6B859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C6712CD-91AD-4D5B-B56E-26740C8C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ABF808-39E4-4DE5-AAA3-27EDD3E8E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37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8C41C4-C228-4242-A207-A9863F2F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82BBE4-E95A-4FF6-BC7A-7A0FEA1DF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56A0C93-13BC-4AB0-A17A-BC5095072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88DAB24-617A-4627-813E-6E3B9C2F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A5577E-25D7-4EA0-95FA-1B18BE07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732E4D-3347-44BB-A6A9-74446C22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988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27B954-451A-433F-BCF6-29209162A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0961AC-74CC-4ECD-9950-3D54F4707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7F7AEAB-09F5-433E-BC10-FE7D790A2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1C96B58-96BE-4D2B-8AC3-099069B35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1FFDA0F-95BC-4928-A460-671DEF47DC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9268E59-0961-4E3B-BDBA-37E5CDCA3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3C2901E-F89A-44CF-8C3B-CCA892A8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00CD93A-2874-4A82-AE9E-434BE212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96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78FF21-1A1E-498A-B384-6FD73420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1382D83-6A73-49E9-9C7B-2D879BC74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43FAA20-B606-40A3-B878-FA5CF122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9FB68C6-3A23-46B0-AEEA-DBF58C2D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872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DDC7E94-F437-4EF9-9E1B-94B8840CA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D9F66FE-DB51-4BBD-AFD5-9915EA728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33FEB6A-9C70-434F-A6B2-4059D1D0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921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DD98BE-93F3-433E-A837-1DFF35E43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3FDADB-B37F-451E-8FAA-672B152D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952AF9-D61D-4C56-B077-E8280538C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BA9777D-795C-4758-8F3A-760E77A7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C2ED7AE-91DE-45FB-A72C-B2D483FA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009148-8EDA-4AA5-B9AE-AE55A00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2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73BD7E-ADEB-4FB8-820B-1AC76675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5FBD28A-24E4-4476-AC0F-352F1F47F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EADE33-FFC9-4A63-B268-877511BE0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855645B-4827-4D76-A14B-846BC2F73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D7CEB-6D72-4240-9A12-E23F7B74E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61ADE61-DFD5-4ADA-9AD1-AC71C6D2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20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2A1B701-BA00-4E48-929D-0A03AE5DC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4232A2-28C8-496C-B426-4757F93F5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8A70B0-51FE-460D-AB7A-0C4FD91F04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A8851-D99C-4BE4-A394-4ACB0D171A6A}" type="datetimeFigureOut">
              <a:rPr lang="ko-KR" altLang="en-US" smtClean="0"/>
              <a:t>2025-08-06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59D997-D5F4-4912-834B-1D4DEAB3A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C160A4-8003-4047-B041-FBBA974AE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C74FA-2C88-4F6C-86A2-96EDACDF81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35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617B8DC-5BE7-40F2-A4E2-03FDF3DACA51}"/>
              </a:ext>
            </a:extLst>
          </p:cNvPr>
          <p:cNvSpPr txBox="1"/>
          <p:nvPr/>
        </p:nvSpPr>
        <p:spPr>
          <a:xfrm>
            <a:off x="7126664" y="395926"/>
            <a:ext cx="49792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다인 객실 </a:t>
            </a:r>
            <a:r>
              <a:rPr lang="ko-KR" altLang="en-US" dirty="0" err="1"/>
              <a:t>예약시</a:t>
            </a:r>
            <a:endParaRPr lang="en-US" altLang="ko-KR" dirty="0"/>
          </a:p>
          <a:p>
            <a:r>
              <a:rPr lang="ko-KR" altLang="en-US" dirty="0"/>
              <a:t>추천된 객실타입이 몇 개를 </a:t>
            </a:r>
            <a:r>
              <a:rPr lang="ko-KR" altLang="en-US" dirty="0" err="1"/>
              <a:t>해야하는지가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잘 안보이는데요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예를 들어 </a:t>
            </a:r>
            <a:endParaRPr lang="en-US" altLang="ko-KR" dirty="0"/>
          </a:p>
          <a:p>
            <a:r>
              <a:rPr lang="en-US" altLang="ko-KR" dirty="0"/>
              <a:t>OPTION 1</a:t>
            </a:r>
          </a:p>
          <a:p>
            <a:endParaRPr lang="en-US" altLang="ko-KR" dirty="0"/>
          </a:p>
          <a:p>
            <a:r>
              <a:rPr lang="en-US" altLang="ko-KR" dirty="0"/>
              <a:t>A </a:t>
            </a:r>
            <a:r>
              <a:rPr lang="ko-KR" altLang="en-US" dirty="0"/>
              <a:t>타입 </a:t>
            </a:r>
            <a:r>
              <a:rPr lang="en-US" altLang="ko-KR" dirty="0"/>
              <a:t>1</a:t>
            </a:r>
            <a:r>
              <a:rPr lang="ko-KR" altLang="en-US" dirty="0"/>
              <a:t>개 </a:t>
            </a:r>
            <a:r>
              <a:rPr lang="en-US" altLang="ko-KR" dirty="0"/>
              <a:t>+ C</a:t>
            </a:r>
            <a:r>
              <a:rPr lang="ko-KR" altLang="en-US" dirty="0"/>
              <a:t>타입 </a:t>
            </a:r>
            <a:r>
              <a:rPr lang="en-US" altLang="ko-KR" dirty="0"/>
              <a:t>1</a:t>
            </a:r>
            <a:r>
              <a:rPr lang="ko-KR" altLang="en-US" dirty="0"/>
              <a:t>개 </a:t>
            </a:r>
            <a:endParaRPr lang="en-US" altLang="ko-KR" dirty="0"/>
          </a:p>
          <a:p>
            <a:r>
              <a:rPr lang="ko-KR" altLang="en-US" dirty="0"/>
              <a:t>총 </a:t>
            </a:r>
            <a:r>
              <a:rPr lang="en-US" altLang="ko-KR" dirty="0"/>
              <a:t>35</a:t>
            </a:r>
            <a:r>
              <a:rPr lang="ko-KR" altLang="en-US" dirty="0"/>
              <a:t>만원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OPTION2</a:t>
            </a:r>
          </a:p>
          <a:p>
            <a:r>
              <a:rPr lang="en-US" altLang="ko-KR" dirty="0"/>
              <a:t>C </a:t>
            </a:r>
            <a:r>
              <a:rPr lang="ko-KR" altLang="en-US" dirty="0"/>
              <a:t>타입 </a:t>
            </a:r>
            <a:r>
              <a:rPr lang="en-US" altLang="ko-KR" dirty="0"/>
              <a:t>2</a:t>
            </a:r>
            <a:r>
              <a:rPr lang="ko-KR" altLang="en-US" dirty="0"/>
              <a:t>개</a:t>
            </a:r>
            <a:endParaRPr lang="en-US" altLang="ko-KR" dirty="0"/>
          </a:p>
          <a:p>
            <a:r>
              <a:rPr lang="ko-KR" altLang="en-US" dirty="0"/>
              <a:t>총 </a:t>
            </a:r>
            <a:r>
              <a:rPr lang="en-US" altLang="ko-KR" dirty="0"/>
              <a:t>50</a:t>
            </a:r>
            <a:r>
              <a:rPr lang="ko-KR" altLang="en-US" dirty="0"/>
              <a:t>만원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 err="1"/>
              <a:t>이런식으로</a:t>
            </a:r>
            <a:r>
              <a:rPr lang="ko-KR" altLang="en-US" dirty="0"/>
              <a:t> 여러 조합으로 추천 비교가 되어야</a:t>
            </a:r>
            <a:endParaRPr lang="en-US" altLang="ko-KR" dirty="0"/>
          </a:p>
          <a:p>
            <a:r>
              <a:rPr lang="ko-KR" altLang="en-US" dirty="0"/>
              <a:t>판단이 쉬울 것 같아요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B401787C-017A-4D92-9F8C-A33F1ECCF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1" y="593888"/>
            <a:ext cx="6636869" cy="556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4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4</cp:revision>
  <dcterms:created xsi:type="dcterms:W3CDTF">2025-08-06T01:53:37Z</dcterms:created>
  <dcterms:modified xsi:type="dcterms:W3CDTF">2025-08-06T02:14:19Z</dcterms:modified>
</cp:coreProperties>
</file>