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27D00A-5082-49D0-ABF8-CEDDF27354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6D22465-C55D-40B4-A229-DCC21C4857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649360D-A095-4A2A-9607-212EBA890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BFAD81A-0BC7-4FC8-97C9-1F48BFBDA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B32727-353C-4C6B-AD2F-39619A108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994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3F1138C-0BD8-4D53-A0EF-1071652FF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9E426F9-ECCD-4733-BBFC-37E453FF78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A8FFE11-355E-4D6E-8AAC-D3D1861CE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DF2FEF-C137-4BBB-ACE3-4BEB3507E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FEE0314-4381-4F28-ACE8-3674F0AE6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2976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A177160-5DFC-4750-B3DB-A05617AE50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AB84981-9014-4807-96AB-051BEBB454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F68B36A-F18E-4F32-8874-FCF86889F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11B77EB-E1F5-4394-8D2F-F2324ABBC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C695B66-69FC-47D7-9735-D638D85D5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0605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968EB1-2A61-48B4-9132-8737AD560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73E4603-2884-412A-8FF2-4DDF59EA0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53DB0F6-DE38-4ABA-BF11-DB931A7AC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62AE07D-9563-463C-916F-559632789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728A2D1-C578-4717-A670-166D0F868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7070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4113257-D7A9-4C2E-A876-87B68A31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23022C9-0F13-4612-B1F2-224884015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2D73895-0465-4587-9EA1-83DF6B859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C6712CD-91AD-4D5B-B56E-26740C8CE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8ABF808-39E4-4DE5-AAA3-27EDD3E8E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1370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98C41C4-C228-4242-A207-A9863F2F6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D82BBE4-E95A-4FF6-BC7A-7A0FEA1DF2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56A0C93-13BC-4AB0-A17A-BC5095072F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88DAB24-617A-4627-813E-6E3B9C2F7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CA5577E-25D7-4EA0-95FA-1B18BE07B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B732E4D-3347-44BB-A6A9-74446C223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9887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C27B954-451A-433F-BCF6-29209162A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20961AC-74CC-4ECD-9950-3D54F47075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7F7AEAB-09F5-433E-BC10-FE7D790A2A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1C96B58-96BE-4D2B-8AC3-099069B35D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1FFDA0F-95BC-4928-A460-671DEF47DC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59268E59-0961-4E3B-BDBA-37E5CDCA3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53C2901E-F89A-44CF-8C3B-CCA892A86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00CD93A-2874-4A82-AE9E-434BE2122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4962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D78FF21-1A1E-498A-B384-6FD734207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1382D83-6A73-49E9-9C7B-2D879BC74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43FAA20-B606-40A3-B878-FA5CF1223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9FB68C6-3A23-46B0-AEEA-DBF58C2D6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8722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DDC7E94-F437-4EF9-9E1B-94B8840CA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D9F66FE-DB51-4BBD-AFD5-9915EA728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33FEB6A-9C70-434F-A6B2-4059D1D08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9212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9DD98BE-93F3-433E-A837-1DFF35E43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53FDADB-B37F-451E-8FAA-672B152DD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952AF9-D61D-4C56-B077-E8280538C4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BA9777D-795C-4758-8F3A-760E77A7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C2ED7AE-91DE-45FB-A72C-B2D483FAC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009148-8EDA-4AA5-B9AE-AE55A001A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123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73BD7E-ADEB-4FB8-820B-1AC766759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5FBD28A-24E4-4476-AC0F-352F1F47FE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7EADE33-FFC9-4A63-B268-877511BE0F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855645B-4827-4D76-A14B-846BC2F73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9AD7CEB-6D72-4240-9A12-E23F7B74E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61ADE61-DFD5-4ADA-9AD1-AC71C6D28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209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E2A1B701-BA00-4E48-929D-0A03AE5DC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B4232A2-28C8-496C-B426-4757F93F5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E8A70B0-51FE-460D-AB7A-0C4FD91F04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E59D997-D5F4-4912-834B-1D4DEAB3AC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C160A4-8003-4047-B041-FBBA974AE2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1358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136A1329-B410-4CF2-8D10-CB8CEBDD51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521" y="612742"/>
            <a:ext cx="6087502" cy="507633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617B8DC-5BE7-40F2-A4E2-03FDF3DACA51}"/>
              </a:ext>
            </a:extLst>
          </p:cNvPr>
          <p:cNvSpPr txBox="1"/>
          <p:nvPr/>
        </p:nvSpPr>
        <p:spPr>
          <a:xfrm>
            <a:off x="7126664" y="395926"/>
            <a:ext cx="491192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가족 단위 객실 </a:t>
            </a:r>
            <a:r>
              <a:rPr lang="ko-KR" altLang="en-US" dirty="0" err="1"/>
              <a:t>예약시</a:t>
            </a:r>
            <a:endParaRPr lang="en-US" altLang="ko-KR" dirty="0"/>
          </a:p>
          <a:p>
            <a:r>
              <a:rPr lang="ko-KR" altLang="en-US" dirty="0"/>
              <a:t>다음과 같은 양식으로 보여져야만</a:t>
            </a:r>
            <a:endParaRPr lang="en-US" altLang="ko-KR" dirty="0"/>
          </a:p>
          <a:p>
            <a:r>
              <a:rPr lang="ko-KR" altLang="en-US" dirty="0"/>
              <a:t>게스트분들이 혼동이 없습니다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다음 양식 내의 모든 내용 보이게끔</a:t>
            </a:r>
            <a:endParaRPr lang="en-US" altLang="ko-KR" dirty="0"/>
          </a:p>
          <a:p>
            <a:r>
              <a:rPr lang="ko-KR" altLang="en-US" dirty="0"/>
              <a:t>결제 전 화면 과 예약 현황에 표현이 필요해요</a:t>
            </a:r>
            <a:endParaRPr lang="en-US" altLang="ko-KR" dirty="0"/>
          </a:p>
          <a:p>
            <a:endParaRPr lang="ko-KR" altLang="en-US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CA199136-1537-4149-97EC-F68FFBB07C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2458" y="2340520"/>
            <a:ext cx="5489542" cy="1154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045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와이드스크린</PresentationFormat>
  <Paragraphs>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LG</dc:creator>
  <cp:lastModifiedBy>LG</cp:lastModifiedBy>
  <cp:revision>1</cp:revision>
  <dcterms:created xsi:type="dcterms:W3CDTF">2025-08-06T01:53:37Z</dcterms:created>
  <dcterms:modified xsi:type="dcterms:W3CDTF">2025-08-06T01:53:59Z</dcterms:modified>
</cp:coreProperties>
</file>