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FA6D1E-A30C-4550-A6DA-DDE21AFA9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4E0F932-DE56-4B00-B617-D449AB2556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1E0D9E-1A19-423F-A055-ED138EC66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805E741-AD6B-4B73-A96C-012DDF350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B874D82-F6F5-4AC5-91C9-CFC4A591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322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DCC469-EDA8-49F3-875F-C17338868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5DAA913-B884-46CD-AA0E-204844950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5B6306B-9D77-4078-B311-E4AA34083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30D532-3C9A-48AD-B261-2E163633B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AD174E5-7FDB-4C55-940B-187C9EFD5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9521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F7F2361-6DC6-42B2-BF69-27C0365BE5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9B45E73-6EC1-43B3-836C-5404BD3C5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4CCBCF4-1C15-423C-AD0D-7BA523CEF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61F54C0-14A8-43DD-8C0E-1AEB15642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D200D51-A702-49D8-B1DD-9E6FE4402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447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916A4C-925D-4203-91D7-8F18E4D76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E4C76E4-C19E-4314-B20D-FB2C6C240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1B01826-987F-4892-9075-FAC7F1627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409210A-7CF1-4D81-B820-DEF08AA3A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D610F6E-A1DB-4A28-BDBF-24548A41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513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EDBDFB-CCCC-444F-B0C7-3D6AC5B2C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226D12E-1DB1-4300-A826-37DF0CBAD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E18C3C-DBF2-41E6-807A-8F7954C93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A2B5EB6-BA02-4D6E-839C-1144114A2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94D928B-8C29-40EC-A66A-B9C966690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650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2010290-55E2-4904-A98A-B3CFED9A3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F9CFCC9-E89D-4E62-BBE6-6CFFD6E76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5DA6CC4-4371-40B4-89DE-49F0B7DB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6125C08-BEF7-4966-BA3B-504E6E7BC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D097BEB-9C5C-4DE9-A5DD-E89917E67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C801528-878D-4312-BC37-E12751884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5807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F47F7A-E559-4242-BF9D-E5AE77702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53ED49E-820C-4EBB-871A-FA08B96DC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010B3A7-6602-4FD2-A4C5-180636723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D6B3E18-9D40-49F5-91B1-DA27CE9740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4EAC9FB-0D06-45C0-9D07-EEC3DE6A4C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BA3240A-69D0-49D4-AFE3-0315853E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7F1B8E5-8C7C-40BC-843C-CF129C2D6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F59F25C-ED89-4E42-A20A-93677D56E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719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A89808-E3B9-401A-91ED-6F656034C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929119-9A24-47F0-BB96-782830BF6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9022CD3-60B4-46DA-833E-450AACC8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AC44E68-8CC3-4324-A0DA-42099F53F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613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4357836-AAEE-4234-AC80-A87F09406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4266F43-7808-466B-A8F5-2899716D5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5F70332-E5D0-4A54-BE53-273B5ED3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774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C279C8-A918-410E-9CC6-98956516B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66C3E0-1C02-439D-8746-60A2622CA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40720A9-7B7D-4143-B407-EF3520027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9E0E685-B991-4EBF-A8C5-01E73A348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9291BE6-04DA-4C8B-A97C-3798AA589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69D3515-7350-4E1C-821C-8609DE04F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094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BACCB4-FE84-4D9C-AE48-AA817B9AC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9A543D5-A8A8-49E7-AFAD-2798526556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EB1291C-7406-41D9-AFCB-69B7E7348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5BEDB6-6E17-46E5-BAD7-0BEF7CAEE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0D1E30E-A903-490F-91E6-B522AA9E1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5C431AA-1C47-46A8-B2CC-88C233AC3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668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BD038EE-0E1B-4687-9E35-B05816707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88142D5-B563-428C-BA52-8F80918F9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06FD55-294E-430C-BD55-9C12BBF42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41103-B81E-47D5-86C8-995953FE34E6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7CD31B-F8A6-44FB-A1B8-F61D58B266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1099E4-3E8F-4DB3-92BC-F215D00978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2F0B2-6CD2-48BB-9EB0-C1495A36D0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1707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301EC4B2-1510-4321-9045-B7999E445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363418" cy="6858000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228FE0E3-777C-451D-B016-FFCD4DE52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2644" y="4170922"/>
            <a:ext cx="622638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Preferred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locations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select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up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2):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Preferred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bed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type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Double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bed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/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Single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bed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/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No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preference</a:t>
            </a:r>
            <a:endParaRPr kumimoji="0" lang="ko-KR" altLang="ko-KR" sz="1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Parking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Plan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use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paid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parking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/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Will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use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/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Will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decide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after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checking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fee</a:t>
            </a:r>
            <a:endParaRPr kumimoji="0" lang="ko-KR" altLang="ko-KR" sz="1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Cleaning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Plan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use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paid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cleaning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service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Total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times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 ) /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Will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use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/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Will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decide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after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checking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ko-KR" altLang="ko-KR" sz="1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10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fee</a:t>
            </a:r>
            <a:endParaRPr kumimoji="0" lang="ko-KR" altLang="ko-KR" sz="1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CE28EB-253C-4E48-B825-356506387B8E}"/>
              </a:ext>
            </a:extLst>
          </p:cNvPr>
          <p:cNvSpPr txBox="1"/>
          <p:nvPr/>
        </p:nvSpPr>
        <p:spPr>
          <a:xfrm>
            <a:off x="5658440" y="3355471"/>
            <a:ext cx="60944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100" dirty="0">
                <a:solidFill>
                  <a:srgbClr val="FF0000"/>
                </a:solidFill>
              </a:rPr>
              <a:t>- 선호하는 지점 (2개 선택) : </a:t>
            </a:r>
          </a:p>
          <a:p>
            <a:r>
              <a:rPr lang="ko-KR" altLang="en-US" sz="1100" dirty="0">
                <a:solidFill>
                  <a:srgbClr val="FF0000"/>
                </a:solidFill>
              </a:rPr>
              <a:t>- 선호하는 베드 타입 : 더블베드 / 싱글베드 / 무관</a:t>
            </a:r>
          </a:p>
          <a:p>
            <a:r>
              <a:rPr lang="ko-KR" altLang="en-US" sz="1100" dirty="0">
                <a:solidFill>
                  <a:srgbClr val="FF0000"/>
                </a:solidFill>
              </a:rPr>
              <a:t>- 주차 : 유료 이용 예정 / 이용하지 않음 / 요금 확인 후 결정</a:t>
            </a:r>
          </a:p>
          <a:p>
            <a:r>
              <a:rPr lang="ko-KR" altLang="en-US" sz="1100" dirty="0">
                <a:solidFill>
                  <a:srgbClr val="FF0000"/>
                </a:solidFill>
              </a:rPr>
              <a:t>- 청소 : 유료 이용 예정 (횟수 : 총  회) / 이용하지 않음 / 요금 확인 후 결정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16A035-FB11-411B-AF11-CDF7B7941F1C}"/>
              </a:ext>
            </a:extLst>
          </p:cNvPr>
          <p:cNvSpPr txBox="1"/>
          <p:nvPr/>
        </p:nvSpPr>
        <p:spPr>
          <a:xfrm>
            <a:off x="7260996" y="819661"/>
            <a:ext cx="609442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100" dirty="0">
                <a:solidFill>
                  <a:srgbClr val="FF0000"/>
                </a:solidFill>
              </a:rPr>
              <a:t>문의하기 상단에 이미 지점 날짜 인원 객실 수 게스트 성함 이름이 있으므로</a:t>
            </a:r>
            <a:endParaRPr lang="en-US" altLang="ko-KR" sz="1100" dirty="0">
              <a:solidFill>
                <a:srgbClr val="FF0000"/>
              </a:solidFill>
            </a:endParaRPr>
          </a:p>
          <a:p>
            <a:r>
              <a:rPr lang="ko-KR" altLang="en-US" sz="1100" dirty="0">
                <a:solidFill>
                  <a:srgbClr val="FF0000"/>
                </a:solidFill>
              </a:rPr>
              <a:t>아래와 같이 간소화 및 필요 정보 업데이트 필요합니다</a:t>
            </a:r>
            <a:r>
              <a:rPr lang="en-US" altLang="ko-KR" sz="1100" dirty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sz="1100" dirty="0">
                <a:solidFill>
                  <a:srgbClr val="FF0000"/>
                </a:solidFill>
              </a:rPr>
              <a:t>감사합니다</a:t>
            </a:r>
            <a:r>
              <a:rPr lang="en-US" altLang="ko-KR" sz="1100" dirty="0">
                <a:solidFill>
                  <a:srgbClr val="FF0000"/>
                </a:solidFill>
              </a:rPr>
              <a:t>.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992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2</cp:revision>
  <dcterms:created xsi:type="dcterms:W3CDTF">2025-07-01T06:33:38Z</dcterms:created>
  <dcterms:modified xsi:type="dcterms:W3CDTF">2025-07-01T06:34:39Z</dcterms:modified>
</cp:coreProperties>
</file>