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677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568BE6E-F748-4372-AC4F-F73C15649E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E727B5B7-C0A0-4B1C-86FF-1D3FA81883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7545B0F-2629-4E69-A6C1-FC47313161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18C78-BA1C-454D-ADFA-F399E35460AB}" type="datetimeFigureOut">
              <a:rPr lang="ko-KR" altLang="en-US" smtClean="0"/>
              <a:t>2025-07-01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C9F9891-1749-4370-B851-937E5898B3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56C4ECB-A766-4917-AC6A-45D88469F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433D-AB08-4FCF-B174-C668283C79F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57968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48F35A2-B62D-4C7B-B693-3560C62BF5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AFE8098B-BA95-4998-9666-6A35BA4191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F4B18FC-B605-4C77-A2EC-A77429F99E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18C78-BA1C-454D-ADFA-F399E35460AB}" type="datetimeFigureOut">
              <a:rPr lang="ko-KR" altLang="en-US" smtClean="0"/>
              <a:t>2025-07-01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132BA06-A53E-489F-B63A-9CC4441A5E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38FFA48-BD2C-461D-86B5-EE2A805E2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433D-AB08-4FCF-B174-C668283C79F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65481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F23EE372-07A7-4FD7-B1F3-4E6DF3B3E1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692C825-8A93-4A67-B023-110F0BD038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08018A7-A668-4B9E-9127-1AE8CFFFF6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18C78-BA1C-454D-ADFA-F399E35460AB}" type="datetimeFigureOut">
              <a:rPr lang="ko-KR" altLang="en-US" smtClean="0"/>
              <a:t>2025-07-01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9CF703A-6437-4667-96DB-2DE64594A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8A3929-C7FF-456D-AD8F-0A7C8E54C3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433D-AB08-4FCF-B174-C668283C79F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331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41DC7CA-CEE1-4D66-B9EE-75EBA83C13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CF943BE-0485-4C10-B673-440EE96429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13CE946-4E64-46CE-B33F-016EB253B8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18C78-BA1C-454D-ADFA-F399E35460AB}" type="datetimeFigureOut">
              <a:rPr lang="ko-KR" altLang="en-US" smtClean="0"/>
              <a:t>2025-07-01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1C8B587-9A15-4AC9-9EB4-7C15D386C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CA16431-D19C-4BEB-910D-83A45FEFAF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433D-AB08-4FCF-B174-C668283C79F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44258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B2F44FB-2FF9-427E-BE0B-4715807688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A89A892-98D3-466C-A941-E7548E3130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8D32D2A-829A-44E2-B9A3-A39A1C1122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18C78-BA1C-454D-ADFA-F399E35460AB}" type="datetimeFigureOut">
              <a:rPr lang="ko-KR" altLang="en-US" smtClean="0"/>
              <a:t>2025-07-01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EA454B0-E967-4596-9812-8CD57B3C6F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B705186-AFF1-4674-B428-ABC35E97A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433D-AB08-4FCF-B174-C668283C79F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47692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55C4698-FA7B-49B0-8CDD-4E2410459D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35B858C-D589-4C02-BC56-709551A0E2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C590F85F-E618-40C8-8628-99F884C45D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2C5C775F-525E-410C-A3D1-28547C882D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18C78-BA1C-454D-ADFA-F399E35460AB}" type="datetimeFigureOut">
              <a:rPr lang="ko-KR" altLang="en-US" smtClean="0"/>
              <a:t>2025-07-01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4E59A81-5E2D-402C-99FF-3A3CB07C63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3FE77FC0-E794-44D7-8814-FBD3A9B76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433D-AB08-4FCF-B174-C668283C79F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55784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F43A279-E5EF-4482-BA2E-D9FA767213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D7B11A8-CA7F-4BC4-B7EB-915F778C60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40B83947-C2E1-4A36-BE4B-B19E1500F9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57208E17-F1AC-4286-8B65-2F16BAAD6F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E4D726D3-3E7C-4763-ABF4-488C567F16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E747CB8-3B6B-40C9-A0A7-57CFDB74F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18C78-BA1C-454D-ADFA-F399E35460AB}" type="datetimeFigureOut">
              <a:rPr lang="ko-KR" altLang="en-US" smtClean="0"/>
              <a:t>2025-07-01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3B4DCE1-8EA0-4787-8177-B5AA541352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398DDE5D-8713-410E-8AB9-7472960ED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433D-AB08-4FCF-B174-C668283C79F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6361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C0B2797-4F6E-447D-9640-5C9C1E9BE0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5164C076-67A2-47B8-8B67-F87C526DB7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18C78-BA1C-454D-ADFA-F399E35460AB}" type="datetimeFigureOut">
              <a:rPr lang="ko-KR" altLang="en-US" smtClean="0"/>
              <a:t>2025-07-01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CFAAD0CC-CB82-47F2-8C48-50BB278F4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039AB26E-7C91-45A1-A626-E28284866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433D-AB08-4FCF-B174-C668283C79F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89733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37477C50-FF7B-4FC9-89C6-4F48F6D3C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18C78-BA1C-454D-ADFA-F399E35460AB}" type="datetimeFigureOut">
              <a:rPr lang="ko-KR" altLang="en-US" smtClean="0"/>
              <a:t>2025-07-01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AC2670B6-C556-4049-88C3-FEDD14E27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D73CE096-3C82-4D8C-BE55-C9C2CA4D9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433D-AB08-4FCF-B174-C668283C79F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03229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E8F10C0-4187-417D-B18D-3E149AE673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2219DF2-4A9C-4E1F-B6C5-F9FE1CD505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1EB85F0-7FDD-45D7-BC34-16A4229662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F3CCD3FD-CB1D-4D82-BC5C-D7FF74514A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18C78-BA1C-454D-ADFA-F399E35460AB}" type="datetimeFigureOut">
              <a:rPr lang="ko-KR" altLang="en-US" smtClean="0"/>
              <a:t>2025-07-01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39D6C18B-B2F9-4B00-B624-D8E047C6D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603C66E8-3B52-4727-AC7C-814AEC5A8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433D-AB08-4FCF-B174-C668283C79F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8286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CCC6B2A-0F0C-4E4A-A3B8-68A2892D0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E4303C55-3F15-4E5F-9A44-4C1892B9D9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EA156722-AC11-4017-8A07-00A07FC7B6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E317A452-F75F-4819-B112-48FBA905E9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18C78-BA1C-454D-ADFA-F399E35460AB}" type="datetimeFigureOut">
              <a:rPr lang="ko-KR" altLang="en-US" smtClean="0"/>
              <a:t>2025-07-01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9AA0E9AE-BD11-461B-8639-04543F661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EA06A8F7-2D2D-40A5-A170-820FBD676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433D-AB08-4FCF-B174-C668283C79F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0009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35A61CFD-C391-4F88-8A0A-D59FEF09BD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92B6F5A0-DFA1-478A-97D2-7BAEF3A43D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2048BFF-A8F7-413A-8812-A1054CC563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A18C78-BA1C-454D-ADFA-F399E35460AB}" type="datetimeFigureOut">
              <a:rPr lang="ko-KR" altLang="en-US" smtClean="0"/>
              <a:t>2025-07-01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23D3682-C1A5-490D-8D59-C0EF242C48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B8DB84C-3328-46AF-99E9-68239567AA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E4433D-AB08-4FCF-B174-C668283C79F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14650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E82CF929-FAC3-44B0-9AF2-DAF9522E3B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8427903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D7EE780-E331-4AAE-AC4A-AB94EDDF101A}"/>
              </a:ext>
            </a:extLst>
          </p:cNvPr>
          <p:cNvSpPr txBox="1"/>
          <p:nvPr/>
        </p:nvSpPr>
        <p:spPr>
          <a:xfrm>
            <a:off x="8540684" y="1112363"/>
            <a:ext cx="2811988" cy="17851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100" dirty="0"/>
              <a:t>성인 </a:t>
            </a:r>
            <a:r>
              <a:rPr lang="en-US" altLang="ko-KR" sz="1100" dirty="0"/>
              <a:t>1</a:t>
            </a:r>
            <a:r>
              <a:rPr lang="ko-KR" altLang="en-US" sz="1100" dirty="0"/>
              <a:t>명이 객실 </a:t>
            </a:r>
            <a:r>
              <a:rPr lang="en-US" altLang="ko-KR" sz="1100" dirty="0"/>
              <a:t>2</a:t>
            </a:r>
            <a:r>
              <a:rPr lang="ko-KR" altLang="en-US" sz="1100" dirty="0"/>
              <a:t>개를 </a:t>
            </a:r>
            <a:endParaRPr lang="en-US" altLang="ko-KR" sz="1100" dirty="0"/>
          </a:p>
          <a:p>
            <a:r>
              <a:rPr lang="ko-KR" altLang="en-US" sz="1100" dirty="0"/>
              <a:t>검색해서</a:t>
            </a:r>
            <a:endParaRPr lang="en-US" altLang="ko-KR" sz="1100" dirty="0"/>
          </a:p>
          <a:p>
            <a:r>
              <a:rPr lang="ko-KR" altLang="en-US" sz="1100" dirty="0"/>
              <a:t>객실 </a:t>
            </a:r>
            <a:r>
              <a:rPr lang="ko-KR" altLang="en-US" sz="1100" dirty="0" err="1"/>
              <a:t>부킹을</a:t>
            </a:r>
            <a:r>
              <a:rPr lang="ko-KR" altLang="en-US" sz="1100" dirty="0"/>
              <a:t> 하면</a:t>
            </a:r>
            <a:endParaRPr lang="en-US" altLang="ko-KR" sz="1100" dirty="0"/>
          </a:p>
          <a:p>
            <a:r>
              <a:rPr lang="en-US" altLang="ko-KR" sz="1100" dirty="0"/>
              <a:t>1</a:t>
            </a:r>
            <a:r>
              <a:rPr lang="ko-KR" altLang="en-US" sz="1100" dirty="0"/>
              <a:t>개만 예약이 됩니다</a:t>
            </a:r>
            <a:endParaRPr lang="en-US" altLang="ko-KR" sz="1100" dirty="0"/>
          </a:p>
          <a:p>
            <a:endParaRPr lang="en-US" altLang="ko-KR" sz="1100" dirty="0"/>
          </a:p>
          <a:p>
            <a:r>
              <a:rPr lang="ko-KR" altLang="en-US" sz="1100" dirty="0"/>
              <a:t>객실 수마다 </a:t>
            </a:r>
            <a:endParaRPr lang="en-US" altLang="ko-KR" sz="1100" dirty="0"/>
          </a:p>
          <a:p>
            <a:r>
              <a:rPr lang="ko-KR" altLang="en-US" sz="1100" dirty="0"/>
              <a:t>예약을 매번 해야 </a:t>
            </a:r>
            <a:r>
              <a:rPr lang="ko-KR" altLang="en-US" sz="1100" dirty="0" err="1"/>
              <a:t>하는것</a:t>
            </a:r>
            <a:r>
              <a:rPr lang="ko-KR" altLang="en-US" sz="1100" dirty="0"/>
              <a:t> 같은데요</a:t>
            </a:r>
            <a:endParaRPr lang="en-US" altLang="ko-KR" sz="1100" dirty="0"/>
          </a:p>
          <a:p>
            <a:r>
              <a:rPr lang="ko-KR" altLang="en-US" sz="1100" dirty="0"/>
              <a:t>불편이 많을 것 같은데</a:t>
            </a:r>
            <a:endParaRPr lang="en-US" altLang="ko-KR" sz="1100" dirty="0"/>
          </a:p>
          <a:p>
            <a:r>
              <a:rPr lang="ko-KR" altLang="en-US" sz="1100" dirty="0"/>
              <a:t>장바구니 형식으로 객실을 담아서</a:t>
            </a:r>
            <a:endParaRPr lang="en-US" altLang="ko-KR" sz="1100" dirty="0"/>
          </a:p>
          <a:p>
            <a:r>
              <a:rPr lang="ko-KR" altLang="en-US" sz="1100" dirty="0"/>
              <a:t>한번에 예약하도록 개선이 필요해 보여요</a:t>
            </a:r>
            <a:r>
              <a:rPr lang="en-US" altLang="ko-KR" sz="11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024852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</Words>
  <Application>Microsoft Office PowerPoint</Application>
  <PresentationFormat>와이드스크린</PresentationFormat>
  <Paragraphs>10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LG</dc:creator>
  <cp:lastModifiedBy>LG</cp:lastModifiedBy>
  <cp:revision>1</cp:revision>
  <dcterms:created xsi:type="dcterms:W3CDTF">2025-07-01T05:44:25Z</dcterms:created>
  <dcterms:modified xsi:type="dcterms:W3CDTF">2025-07-01T05:44:37Z</dcterms:modified>
</cp:coreProperties>
</file>