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935AC8-8684-40DC-B7FD-02D508175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6C4F243-7CC5-4990-9AFC-2E009D5DD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B8448-CA08-4354-96E6-017FE50CA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DB3E8EE-B40E-48B3-81DE-73DEA0918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6CB1270-2914-43FC-837C-33B8158A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6424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5311AB-2321-4CFF-AEEB-C1C7744B5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35D9999-F96E-41A4-99E6-050F23CC24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DDE4B54-E1DC-46C5-AE30-7338D8B0E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E74636E-601F-47EA-9F32-1F034C19A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CF1DD1F-6B51-47BF-8F02-8DBCF349D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37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5A5D28F-353A-400D-B0EF-16A3086384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C4EDB5D-9A81-4F27-9CB8-E4CD051B8A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0EB5181-D97C-463B-8084-76A9C79E2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494DC91-698F-4E05-B6E8-C306CBEA8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0ED841-1C9E-4820-AAA6-D1722C30D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1888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7FEB51-B939-483F-9482-654077CAC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523C700-1049-48C8-95DB-385A7FA8F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C261B1A-E0BD-48F4-A606-27B95ABB4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F5EA3B-BE3D-4ADA-923F-BBFC8A759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B98054-76AE-494A-9C06-92F3FAEA7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407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A08FC9-33CA-4007-82CA-333FFBADE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E8646F4-3BD7-42FF-89D9-4E23B0EF8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884ECE-9EE8-477F-A2BB-5FCED884D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50B622D-0B8C-4B62-B537-F82123038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E96B21A-6E2C-4901-9323-1C7CE5F06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8893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C1B1E8-D751-498C-860E-A0C06C444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B20B708-4864-4F65-9174-5047550815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0BBCDFC-C1A1-4EDD-BA59-C17E8664D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155C3E5-7EBA-46C9-80FD-0F4B5B7BF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2251BE4-7EA5-4BE4-A84A-765576B61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6F133E4-D967-4BC4-B2BD-8DB989F46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90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6B3706-4753-434C-9298-116F2DE4A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8532877-C366-4C44-AFCB-F631D932A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24C7EC2-3045-4E6C-80B0-5718DE44CF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8745EC9-78AD-4F93-81B0-F2D75E2300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4BA2B40-51C7-410E-A1B6-1ADDA72662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F255B51-0187-4C6C-BD41-13A05956C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C153E0B-C262-4809-BF67-9541AF753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FC5F8E2-7632-412E-A1CA-1B3CC0B4A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3645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996C8F-8DBC-481B-9146-3823FA1FD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0101A1B-B196-4C9F-8C0B-6D741E707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C61514F-20FE-4A05-8303-EACBA29BC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BD6C672-445B-4591-9C78-05D1ED1BE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5815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4193AB5-C802-4C0A-86F2-02BD208D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A6BE141-C486-4C18-8AEF-975DE7744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0B7F2B-9FD9-4F37-96AB-681A7D32B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130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6E3B74-B1E7-49B6-8BBE-5C9F3ADCE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740D444-7333-401A-9A90-F54A00FA2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106AC86-EE4D-4C59-9374-602858B30B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08E43AE-828A-48AC-9DA1-3D1D15C33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2035D80-BACE-45D2-8264-8CEBCA185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6101888-4B7E-4F4A-B45C-C8C04D647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819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C9002E-E0BD-453F-9867-F6B3BBE08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EC55DA0-905B-4532-B21D-A299D6E75B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B7767BF-7924-4898-B867-949F7337AA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63F7C9E-0959-41E5-8441-2AD0D8E37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8A056DD-F0D3-4608-B949-F0E9389D5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4A6B1E6-BB90-40C0-B46A-276C3974E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4043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EA6113-EBF9-4B9E-9DF4-8729ACEE0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2FBB7FB-CEBB-4B6C-9C78-9A23ADD95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5DE1AE-DC25-4CA3-8A9A-FE1C6CD903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B9098-77BB-4D0C-90C4-0700E234BDB2}" type="datetimeFigureOut">
              <a:rPr lang="ko-KR" altLang="en-US" smtClean="0"/>
              <a:t>2025-06-12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846A04D-6C22-4666-9945-5B2958908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6AAB04-9ABC-453B-958A-D0C3366C6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09077-3190-4FE1-90A3-E651F94698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5602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AE6DC9BC-FC3B-47E8-A3B6-C812F1580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499" y="162464"/>
            <a:ext cx="6011114" cy="634453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2980545-0D50-431D-B5A2-D38EFBC44C70}"/>
              </a:ext>
            </a:extLst>
          </p:cNvPr>
          <p:cNvSpPr txBox="1"/>
          <p:nvPr/>
        </p:nvSpPr>
        <p:spPr>
          <a:xfrm>
            <a:off x="6629400" y="1755098"/>
            <a:ext cx="609442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200" dirty="0"/>
              <a:t>- </a:t>
            </a:r>
            <a:r>
              <a:rPr lang="ko-KR" altLang="en-US" sz="1200" dirty="0" err="1"/>
              <a:t>Guest</a:t>
            </a:r>
            <a:r>
              <a:rPr lang="ko-KR" altLang="en-US" sz="1200" dirty="0"/>
              <a:t> </a:t>
            </a:r>
            <a:r>
              <a:rPr lang="ko-KR" altLang="en-US" sz="1200" dirty="0" err="1"/>
              <a:t>Name</a:t>
            </a:r>
            <a:r>
              <a:rPr lang="ko-KR" altLang="en-US" sz="1200" dirty="0"/>
              <a:t> :</a:t>
            </a:r>
          </a:p>
          <a:p>
            <a:r>
              <a:rPr lang="ko-KR" altLang="en-US" sz="1200" dirty="0"/>
              <a:t>- </a:t>
            </a:r>
            <a:r>
              <a:rPr lang="ko-KR" altLang="en-US" sz="1200" dirty="0" err="1"/>
              <a:t>Nationality</a:t>
            </a:r>
            <a:r>
              <a:rPr lang="ko-KR" altLang="en-US" sz="1200" dirty="0"/>
              <a:t> :</a:t>
            </a:r>
          </a:p>
          <a:p>
            <a:r>
              <a:rPr lang="ko-KR" altLang="en-US" sz="1200" dirty="0"/>
              <a:t>- </a:t>
            </a:r>
            <a:r>
              <a:rPr lang="ko-KR" altLang="en-US" sz="1200" dirty="0" err="1"/>
              <a:t>Check</a:t>
            </a:r>
            <a:r>
              <a:rPr lang="ko-KR" altLang="en-US" sz="1200" dirty="0"/>
              <a:t> </a:t>
            </a:r>
            <a:r>
              <a:rPr lang="ko-KR" altLang="en-US" sz="1200" dirty="0" err="1"/>
              <a:t>in</a:t>
            </a:r>
            <a:r>
              <a:rPr lang="ko-KR" altLang="en-US" sz="1200" dirty="0"/>
              <a:t> :</a:t>
            </a:r>
          </a:p>
          <a:p>
            <a:r>
              <a:rPr lang="ko-KR" altLang="en-US" sz="1200" dirty="0"/>
              <a:t>- </a:t>
            </a:r>
            <a:r>
              <a:rPr lang="ko-KR" altLang="en-US" sz="1200" dirty="0" err="1"/>
              <a:t>Check</a:t>
            </a:r>
            <a:r>
              <a:rPr lang="ko-KR" altLang="en-US" sz="1200" dirty="0"/>
              <a:t> </a:t>
            </a:r>
            <a:r>
              <a:rPr lang="ko-KR" altLang="en-US" sz="1200" dirty="0" err="1"/>
              <a:t>out</a:t>
            </a:r>
            <a:r>
              <a:rPr lang="ko-KR" altLang="en-US" sz="1200" dirty="0"/>
              <a:t> :</a:t>
            </a:r>
          </a:p>
          <a:p>
            <a:r>
              <a:rPr lang="ko-KR" altLang="en-US" sz="1200" dirty="0"/>
              <a:t>- </a:t>
            </a:r>
            <a:r>
              <a:rPr lang="ko-KR" altLang="en-US" sz="1200" dirty="0" err="1"/>
              <a:t>Branch</a:t>
            </a:r>
            <a:r>
              <a:rPr lang="ko-KR" altLang="en-US" sz="1200" dirty="0"/>
              <a:t> : MYEONGDONG, NAMSAN, CHUNGMURO, GANGNAM, INSADONG, CHEONGNYANGNI</a:t>
            </a:r>
          </a:p>
          <a:p>
            <a:pPr marL="171450" indent="-171450">
              <a:buFontTx/>
              <a:buChar char="-"/>
            </a:pPr>
            <a:r>
              <a:rPr lang="ko-KR" altLang="en-US" sz="1200" dirty="0" err="1"/>
              <a:t>Number</a:t>
            </a:r>
            <a:r>
              <a:rPr lang="ko-KR" altLang="en-US" sz="1200" dirty="0"/>
              <a:t> of </a:t>
            </a:r>
            <a:r>
              <a:rPr lang="ko-KR" altLang="en-US" sz="1200" dirty="0" err="1"/>
              <a:t>guests</a:t>
            </a:r>
            <a:r>
              <a:rPr lang="ko-KR" altLang="en-US" sz="1200" dirty="0"/>
              <a:t> : </a:t>
            </a:r>
            <a:endParaRPr lang="en-US" altLang="ko-KR" sz="1200" dirty="0"/>
          </a:p>
          <a:p>
            <a:pPr marL="171450" indent="-171450">
              <a:buFontTx/>
              <a:buChar char="-"/>
            </a:pPr>
            <a:r>
              <a:rPr lang="en-US" altLang="ko-KR" sz="1200" dirty="0"/>
              <a:t>Number</a:t>
            </a:r>
            <a:r>
              <a:rPr lang="ko-KR" altLang="en-US" sz="1200" dirty="0"/>
              <a:t> </a:t>
            </a:r>
            <a:r>
              <a:rPr lang="en-US" altLang="ko-KR" sz="1200" dirty="0"/>
              <a:t>of</a:t>
            </a:r>
            <a:r>
              <a:rPr lang="ko-KR" altLang="en-US" sz="1200" dirty="0"/>
              <a:t> </a:t>
            </a:r>
            <a:r>
              <a:rPr lang="en-US" altLang="ko-KR" sz="1200" dirty="0"/>
              <a:t>rooms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endParaRPr lang="ko-KR" altLang="en-US" sz="1200" dirty="0"/>
          </a:p>
          <a:p>
            <a:r>
              <a:rPr lang="ko-KR" altLang="en-US" sz="1200" dirty="0"/>
              <a:t>- </a:t>
            </a:r>
            <a:r>
              <a:rPr lang="ko-KR" altLang="en-US" sz="1200" dirty="0" err="1"/>
              <a:t>Preferred</a:t>
            </a:r>
            <a:r>
              <a:rPr lang="ko-KR" altLang="en-US" sz="1200" dirty="0"/>
              <a:t> </a:t>
            </a:r>
            <a:r>
              <a:rPr lang="ko-KR" altLang="en-US" sz="1200" dirty="0" err="1"/>
              <a:t>bed</a:t>
            </a:r>
            <a:r>
              <a:rPr lang="ko-KR" altLang="en-US" sz="1200" dirty="0"/>
              <a:t> </a:t>
            </a:r>
            <a:r>
              <a:rPr lang="ko-KR" altLang="en-US" sz="1200" dirty="0" err="1"/>
              <a:t>type</a:t>
            </a:r>
            <a:r>
              <a:rPr lang="ko-KR" altLang="en-US" sz="1200" dirty="0"/>
              <a:t>: </a:t>
            </a:r>
            <a:r>
              <a:rPr lang="ko-KR" altLang="en-US" sz="1200" dirty="0" err="1"/>
              <a:t>Double</a:t>
            </a:r>
            <a:r>
              <a:rPr lang="ko-KR" altLang="en-US" sz="1200" dirty="0"/>
              <a:t> </a:t>
            </a:r>
            <a:r>
              <a:rPr lang="ko-KR" altLang="en-US" sz="1200" dirty="0" err="1"/>
              <a:t>or</a:t>
            </a:r>
            <a:r>
              <a:rPr lang="ko-KR" altLang="en-US" sz="1200" dirty="0"/>
              <a:t> </a:t>
            </a:r>
            <a:r>
              <a:rPr lang="ko-KR" altLang="en-US" sz="1200" dirty="0" err="1"/>
              <a:t>Single</a:t>
            </a:r>
            <a:endParaRPr lang="ko-KR" altLang="en-US" sz="1200" dirty="0"/>
          </a:p>
          <a:p>
            <a:r>
              <a:rPr lang="ko-KR" altLang="en-US" sz="1200" dirty="0"/>
              <a:t>- </a:t>
            </a:r>
            <a:r>
              <a:rPr lang="ko-KR" altLang="en-US" sz="1200" dirty="0" err="1"/>
              <a:t>Purpose</a:t>
            </a:r>
            <a:r>
              <a:rPr lang="ko-KR" altLang="en-US" sz="1200" dirty="0"/>
              <a:t> of </a:t>
            </a:r>
            <a:r>
              <a:rPr lang="ko-KR" altLang="en-US" sz="1200" dirty="0" err="1"/>
              <a:t>travel</a:t>
            </a:r>
            <a:r>
              <a:rPr lang="ko-KR" altLang="en-US" sz="1200" dirty="0"/>
              <a:t>: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EE2CBDE-2280-4451-8380-71453F49CEBF}"/>
              </a:ext>
            </a:extLst>
          </p:cNvPr>
          <p:cNvSpPr txBox="1"/>
          <p:nvPr/>
        </p:nvSpPr>
        <p:spPr>
          <a:xfrm>
            <a:off x="6700100" y="3873226"/>
            <a:ext cx="6254684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100" dirty="0"/>
              <a:t>- 예약자 성함 :</a:t>
            </a:r>
          </a:p>
          <a:p>
            <a:r>
              <a:rPr lang="ko-KR" altLang="en-US" sz="1100" dirty="0"/>
              <a:t>- 국적 :</a:t>
            </a:r>
          </a:p>
          <a:p>
            <a:r>
              <a:rPr lang="ko-KR" altLang="en-US" sz="1100" dirty="0"/>
              <a:t>- 체크인 :</a:t>
            </a:r>
          </a:p>
          <a:p>
            <a:r>
              <a:rPr lang="ko-KR" altLang="en-US" sz="1100" dirty="0"/>
              <a:t>- 체크아웃 :</a:t>
            </a:r>
          </a:p>
          <a:p>
            <a:r>
              <a:rPr lang="ko-KR" altLang="en-US" sz="1100" dirty="0"/>
              <a:t>- 지점 : 명동, 남산, 충무로, 인사동, 강남, 청량리</a:t>
            </a:r>
          </a:p>
          <a:p>
            <a:r>
              <a:rPr lang="en-US" altLang="ko-KR" sz="1100" dirty="0"/>
              <a:t>- </a:t>
            </a:r>
            <a:r>
              <a:rPr lang="ko-KR" altLang="en-US" sz="1100" dirty="0"/>
              <a:t>투숙 인원 :</a:t>
            </a:r>
            <a:endParaRPr lang="en-US" altLang="ko-KR" sz="1100" dirty="0"/>
          </a:p>
          <a:p>
            <a:r>
              <a:rPr lang="en-US" altLang="ko-KR" sz="1100" dirty="0"/>
              <a:t>- </a:t>
            </a:r>
            <a:r>
              <a:rPr lang="ko-KR" altLang="en-US" sz="1100" dirty="0"/>
              <a:t>객실 수량 </a:t>
            </a:r>
            <a:r>
              <a:rPr lang="en-US" altLang="ko-KR" sz="1100" dirty="0"/>
              <a:t>:</a:t>
            </a:r>
          </a:p>
          <a:p>
            <a:r>
              <a:rPr lang="en-US" altLang="ko-KR" sz="1100" dirty="0"/>
              <a:t>- </a:t>
            </a:r>
            <a:r>
              <a:rPr lang="ko-KR" altLang="en-US" sz="1100" dirty="0"/>
              <a:t>선호하는 베드 타입 </a:t>
            </a:r>
            <a:r>
              <a:rPr lang="en-US" altLang="ko-KR" sz="1100" dirty="0"/>
              <a:t>: </a:t>
            </a:r>
            <a:r>
              <a:rPr lang="ko-KR" altLang="en-US" sz="1100" dirty="0"/>
              <a:t>더블베드 혹은 싱글베드</a:t>
            </a:r>
            <a:endParaRPr lang="en-US" altLang="ko-KR" sz="1100" dirty="0"/>
          </a:p>
          <a:p>
            <a:r>
              <a:rPr lang="en-US" altLang="ko-KR" sz="1100" dirty="0"/>
              <a:t>- </a:t>
            </a:r>
            <a:r>
              <a:rPr lang="ko-KR" altLang="en-US" sz="1100" dirty="0"/>
              <a:t>여행 목적 :</a:t>
            </a:r>
          </a:p>
        </p:txBody>
      </p:sp>
    </p:spTree>
    <p:extLst>
      <p:ext uri="{BB962C8B-B14F-4D97-AF65-F5344CB8AC3E}">
        <p14:creationId xmlns:p14="http://schemas.microsoft.com/office/powerpoint/2010/main" val="2731070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97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3</cp:revision>
  <dcterms:created xsi:type="dcterms:W3CDTF">2025-06-12T06:49:47Z</dcterms:created>
  <dcterms:modified xsi:type="dcterms:W3CDTF">2025-06-12T07:44:08Z</dcterms:modified>
</cp:coreProperties>
</file>