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935AC8-8684-40DC-B7FD-02D508175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6C4F243-7CC5-4990-9AFC-2E009D5DD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B8448-CA08-4354-96E6-017FE50C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B3E8EE-B40E-48B3-81DE-73DEA091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CB1270-2914-43FC-837C-33B8158A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642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5311AB-2321-4CFF-AEEB-C1C7744B5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35D9999-F96E-41A4-99E6-050F23CC2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DE4B54-E1DC-46C5-AE30-7338D8B0E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74636E-601F-47EA-9F32-1F034C19A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F1DD1F-6B51-47BF-8F02-8DBCF349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37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5A5D28F-353A-400D-B0EF-16A308638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C4EDB5D-9A81-4F27-9CB8-E4CD051B8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EB5181-D97C-463B-8084-76A9C79E2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94DC91-698F-4E05-B6E8-C306CBEA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0ED841-1C9E-4820-AAA6-D1722C30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88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7FEB51-B939-483F-9482-654077CAC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23C700-1049-48C8-95DB-385A7FA8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261B1A-E0BD-48F4-A606-27B95ABB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F5EA3B-BE3D-4ADA-923F-BBFC8A75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B98054-76AE-494A-9C06-92F3FAEA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407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A08FC9-33CA-4007-82CA-333FFBADE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8646F4-3BD7-42FF-89D9-4E23B0EF8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884ECE-9EE8-477F-A2BB-5FCED884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0B622D-0B8C-4B62-B537-F82123038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96B21A-6E2C-4901-9323-1C7CE5F0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89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C1B1E8-D751-498C-860E-A0C06C444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20B708-4864-4F65-9174-504755081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0BBCDFC-C1A1-4EDD-BA59-C17E8664D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55C3E5-7EBA-46C9-80FD-0F4B5B7BF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2251BE4-7EA5-4BE4-A84A-765576B6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F133E4-D967-4BC4-B2BD-8DB989F4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0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6B3706-4753-434C-9298-116F2DE4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532877-C366-4C44-AFCB-F631D932A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24C7EC2-3045-4E6C-80B0-5718DE44C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8745EC9-78AD-4F93-81B0-F2D75E230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4BA2B40-51C7-410E-A1B6-1ADDA7266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F255B51-0187-4C6C-BD41-13A05956C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C153E0B-C262-4809-BF67-9541AF75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FC5F8E2-7632-412E-A1CA-1B3CC0B4A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364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996C8F-8DBC-481B-9146-3823FA1FD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0101A1B-B196-4C9F-8C0B-6D741E70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C61514F-20FE-4A05-8303-EACBA29B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BD6C672-445B-4591-9C78-05D1ED1B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581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4193AB5-C802-4C0A-86F2-02BD208D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A6BE141-C486-4C18-8AEF-975DE774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0B7F2B-9FD9-4F37-96AB-681A7D32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3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6E3B74-B1E7-49B6-8BBE-5C9F3ADCE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40D444-7333-401A-9A90-F54A00FA2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106AC86-EE4D-4C59-9374-602858B30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E43AE-828A-48AC-9DA1-3D1D15C3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035D80-BACE-45D2-8264-8CEBCA18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101888-4B7E-4F4A-B45C-C8C04D64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19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C9002E-E0BD-453F-9867-F6B3BBE0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EC55DA0-905B-4532-B21D-A299D6E75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B7767BF-7924-4898-B867-949F7337A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3F7C9E-0959-41E5-8441-2AD0D8E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A056DD-F0D3-4608-B949-F0E9389D5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A6B1E6-BB90-40C0-B46A-276C3974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404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EA6113-EBF9-4B9E-9DF4-8729ACEE0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2FBB7FB-CEBB-4B6C-9C78-9A23ADD95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5DE1AE-DC25-4CA3-8A9A-FE1C6CD903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46A04D-6C22-4666-9945-5B2958908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6AAB04-9ABC-453B-958A-D0C3366C6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60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380C096-31B6-4357-A636-BB3D9E1ED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208" y="1442760"/>
            <a:ext cx="3105583" cy="3972479"/>
          </a:xfrm>
          <a:prstGeom prst="rect">
            <a:avLst/>
          </a:prstGeom>
        </p:spPr>
      </p:pic>
      <p:sp>
        <p:nvSpPr>
          <p:cNvPr id="6" name="타원 5">
            <a:extLst>
              <a:ext uri="{FF2B5EF4-FFF2-40B4-BE49-F238E27FC236}">
                <a16:creationId xmlns:a16="http://schemas.microsoft.com/office/drawing/2014/main" id="{CFA65D27-E526-482C-8FAF-1E63B7B0229F}"/>
              </a:ext>
            </a:extLst>
          </p:cNvPr>
          <p:cNvSpPr/>
          <p:nvPr/>
        </p:nvSpPr>
        <p:spPr>
          <a:xfrm>
            <a:off x="4609707" y="3619893"/>
            <a:ext cx="2667786" cy="54675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5D91A0-DE0A-495F-BA66-E60D05817E1F}"/>
              </a:ext>
            </a:extLst>
          </p:cNvPr>
          <p:cNvSpPr txBox="1"/>
          <p:nvPr/>
        </p:nvSpPr>
        <p:spPr>
          <a:xfrm>
            <a:off x="7843102" y="3770722"/>
            <a:ext cx="34676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특별할인 </a:t>
            </a:r>
            <a:r>
              <a:rPr lang="en-US" altLang="ko-KR" b="1" dirty="0"/>
              <a:t>-50,000</a:t>
            </a:r>
            <a:r>
              <a:rPr lang="ko-KR" altLang="en-US" b="1" dirty="0"/>
              <a:t>원</a:t>
            </a:r>
            <a:r>
              <a:rPr lang="en-US" altLang="ko-KR" b="1" dirty="0"/>
              <a:t>!</a:t>
            </a:r>
          </a:p>
          <a:p>
            <a:endParaRPr lang="en-US" altLang="ko-KR" b="1" dirty="0"/>
          </a:p>
          <a:p>
            <a:r>
              <a:rPr lang="ko-KR" altLang="en-US" b="1" dirty="0" err="1"/>
              <a:t>이런식으로</a:t>
            </a:r>
            <a:r>
              <a:rPr lang="ko-KR" altLang="en-US" b="1" dirty="0"/>
              <a:t> </a:t>
            </a:r>
            <a:r>
              <a:rPr lang="en-US" altLang="ko-KR" b="1" dirty="0"/>
              <a:t>7% </a:t>
            </a:r>
            <a:r>
              <a:rPr lang="ko-KR" altLang="en-US" b="1" dirty="0"/>
              <a:t>에 대한 금액이 </a:t>
            </a:r>
            <a:endParaRPr lang="en-US" altLang="ko-KR" b="1" dirty="0"/>
          </a:p>
          <a:p>
            <a:r>
              <a:rPr lang="ko-KR" altLang="en-US" b="1"/>
              <a:t>보이면 더 효과적일 것 같아요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73107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2025-06-12T06:49:47Z</dcterms:created>
  <dcterms:modified xsi:type="dcterms:W3CDTF">2025-06-12T06:49:58Z</dcterms:modified>
</cp:coreProperties>
</file>