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6E87B5-EAD7-48EA-84FA-0EA6EF6927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A78B78-65FD-4B3F-A046-EF1C5D69BA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370F4B-56F0-4C7C-9CB2-6F439483B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3BBBD67-0AF2-47C1-95CF-E91D8AA3B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2252F7D-E537-4D6C-8F3C-B31008B5C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548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ECFD8A-DBD9-4278-9268-7DE5402DF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C3CBCAF-EC1F-460A-8D38-A8F07EC8FE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FC71530-A890-4BEF-B773-283E3A965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48A64AE-02C8-49B7-B7FF-1B0751883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8EF3EC7-F3DF-4157-9143-9032CEE1C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3261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0805A9F-EBC6-4155-B073-2C58A0D27A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562030E-2123-480A-A3CA-9B87ACA7FE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E292A52-3BA8-42AC-9EEF-BA02439B9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1B4423F-8A45-4471-803A-74F6246D5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50F02E-7288-4376-9F1D-72AFF5925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700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18FCED-67D1-4E67-9445-AA31951AF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228B9BE-665B-436C-B2DF-1E0E33A85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9D05993-77E5-4F2C-B149-E329ED807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9D963C6-EA05-441C-922E-5183AB54D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2F166D-7995-4DF0-B060-8850F1793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641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635C3D-7813-4B1A-B659-5F0EF492E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C2F4E4F-F2BF-47D8-BF42-8C1524303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18C0BFB-0C1F-47DF-9995-190901B2F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3EE8A57-9A2D-486C-8B5F-6DE998F64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4972496-AFD5-447D-BEAD-7105B7ED4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602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832720B-8378-4CA8-94A8-72C592B40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4541BD7-CDD0-4FE5-9F31-302F69FF38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884F04-EED9-4C95-B9F8-95FCEA713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173D13A-AD37-419B-8504-E91A6E66F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C7327C-4A28-46EB-B049-60FB79329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608C744-75C4-4984-A9DD-90A8D17E0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107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1AF5A3-49CB-4A8A-9A39-3A41DE5FF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4058780-563D-457F-B1E1-01A04419A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168B9B8-741C-47BD-B6C9-2FBF35A3F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4DF05F5-59AD-4523-8AE8-3C58E630AC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E671D8D-E090-42BE-BF7A-98FCD624B0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A3E309D-3B2C-4094-A599-E79A093A0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CA7A532-561B-431C-AB23-592931858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4F43353-F474-45DA-9D05-44A0BB041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370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56F00E-01F2-4CB4-B15F-1527997BF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34C2A4B-DFC5-45C1-91EE-D98346C62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1EC1584-07C8-4E76-8E29-BC08C8D46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48596D3-2441-4D7F-97F6-FA80D7D00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14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C48B9B4-D8DB-4683-B2B1-A01634F91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3860EC7-1B14-4587-8553-C92F56079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2D7DE81-BFC5-416B-A4FF-A50EFCFD0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058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FD825-63F9-4F2B-A299-A2759B6F4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D089F49-DE22-4461-8938-060C4CAEC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7AB11A8-C694-49A4-AE04-06E3ABD63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70C4059-D43F-4EFC-8A52-8DC959A89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1FF47C5-BD32-48F3-B179-D33E60A83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17580B4-5FD3-4123-8011-CC29A364F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502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CF011B-2420-48AB-9DDC-42E8F1BCF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5C8AF38-B758-46B2-95F5-2BB154A493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FDB0C2C-7D8E-442A-99E4-16C914E0F3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E77AAC9-10C4-4288-B0DD-5784057B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C26809-38F9-4D35-AAFF-0BFCDDDE6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0BB14F0-0FB4-49CF-8C47-F836EFC2B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780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DCC3288-6888-4A3C-A2D5-68718EDF4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0ECA8CF-3FF0-4A9A-8098-BBF2EB5B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CEAD53-9C28-4E7C-B98A-E502A562B8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676AD-6F48-4380-945A-520E97EBE064}" type="datetimeFigureOut">
              <a:rPr lang="ko-KR" altLang="en-US" smtClean="0"/>
              <a:t>2025-06-05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CF7E13A-8C75-4847-83D6-5F53B9663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D142C32-6C35-4D1D-83B3-3B91E2A628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B8A67-B48B-4998-97F4-BEEC518BFC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9245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5FAE8E0-08DE-4C44-B596-FC938C48B8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9513" y="66471"/>
            <a:ext cx="3857937" cy="6563376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5EF5B8EE-C847-4DDA-B1BB-B0199D84B6C4}"/>
              </a:ext>
            </a:extLst>
          </p:cNvPr>
          <p:cNvSpPr/>
          <p:nvPr/>
        </p:nvSpPr>
        <p:spPr>
          <a:xfrm>
            <a:off x="4440024" y="509047"/>
            <a:ext cx="3327662" cy="150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00" dirty="0">
                <a:solidFill>
                  <a:srgbClr val="FFFF00"/>
                </a:solidFill>
              </a:rPr>
              <a:t>하단의 모바일 체크인</a:t>
            </a:r>
            <a:r>
              <a:rPr lang="en-US" altLang="ko-KR" sz="600" dirty="0">
                <a:solidFill>
                  <a:srgbClr val="FFFF00"/>
                </a:solidFill>
              </a:rPr>
              <a:t>,</a:t>
            </a:r>
            <a:r>
              <a:rPr lang="ko-KR" altLang="en-US" sz="600" dirty="0">
                <a:solidFill>
                  <a:srgbClr val="FFFF00"/>
                </a:solidFill>
              </a:rPr>
              <a:t> 체크인 바로가기를 누르시고  이 예약번호를 입력해 주세요</a:t>
            </a:r>
          </a:p>
        </p:txBody>
      </p:sp>
    </p:spTree>
    <p:extLst>
      <p:ext uri="{BB962C8B-B14F-4D97-AF65-F5344CB8AC3E}">
        <p14:creationId xmlns:p14="http://schemas.microsoft.com/office/powerpoint/2010/main" val="2206298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1</cp:revision>
  <dcterms:created xsi:type="dcterms:W3CDTF">2025-06-05T06:36:28Z</dcterms:created>
  <dcterms:modified xsi:type="dcterms:W3CDTF">2025-06-05T06:36:43Z</dcterms:modified>
</cp:coreProperties>
</file>