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4AE6CE-42A0-40B5-A47E-ADEF619E4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2AF519D-D0E3-46CE-B759-BAE583968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C423C1-47DF-48DB-A921-12462E95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2857B7-7615-4C3B-8CCF-2141D338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BAFBB6-D1C4-407B-B682-64D0CFEED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202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3274DC-320E-4286-929C-0EDFB3E4C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3910263-7845-4EE7-B2A8-5943E99A8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CEDE75-F219-4C93-BAC8-37314518E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ED2794-E0B1-4A09-AEA2-DBC0A203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04A5D4-499E-4DED-AA5B-26C89DC01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82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91E46C2-6860-4490-B923-BE985060F6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80CC183-90E2-41AA-BC34-A305DC40B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A55670-A81E-44EF-A4DB-080F4A06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B92CF2-C136-43E3-9E31-B428152F1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2AD766-630F-43BC-B826-7F8BE54F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677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D94028-1FD8-46AC-AD55-8F1A7D884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36D7D0-74B3-478B-84D5-28FFCDE3E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17078B-667F-4237-97A7-E70EF506B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8AC8E20-B8EC-47A5-BA98-0EED6567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03E155-FCD8-46CA-A7B4-4701627C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613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40B5AA-284D-4A7E-9898-EDF35CA0B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0DC7FC2-204E-4122-945E-E8DE2B5DC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67DF6F-EF03-4CDC-8DD6-296426BD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2A4E67-44DC-4C3B-85BD-FE808AA19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8A769F-6FC2-4674-9446-1473CBCA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58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ABF8FE-40B6-4282-B710-F880C5E99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87C142-33AD-43F6-8CDC-A89CA3946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67768EA-DAC8-406D-8313-260A8A89A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65436D-5364-44E1-8909-3A57080F4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F6108BA-D57E-4E31-AE16-E4A6627A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5C056CB-0061-4724-BA68-383963C2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6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6FA760-8929-4BF6-A7A8-565F701F2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3C43677-A7AC-4BF4-A169-C991DE050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3628514-2DD6-4D87-9467-FFABACC27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389AA0A-3530-4E5F-B83D-FD741CF47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C2C6A13-74CE-4A99-9196-1F26663CE6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FEED015-53B0-4B82-84EE-855445D9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89F0C2A-62A8-4395-8B7B-D0BDE6DAD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824666A-C1F6-4C08-A080-94B526A0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586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342310-5E3A-4D13-8929-A0EE347A4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69B8F3D-AD6F-4E9F-A090-7B0DD3CB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72B851F-8233-4F50-96A2-FE611EC7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2A3296A-AA9F-40EB-9183-DAE05AB6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78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2589A66-41D9-4343-9F49-4A0614127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60FA65D-50D3-40D9-A49D-205FDEFF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8DBE115-0624-4CB1-B22F-C94FF394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85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CA80B1-B746-4623-B694-769DED3D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81CB98-B6AE-4D0B-AAC4-AEE9D4324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D12248-918D-4B46-93C8-FA1943B82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E4D735-8DD5-4943-90CE-AF44B1331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CF963A-04D0-4D74-A3A8-509AD5BC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A35EA3D-1862-42CF-89B9-7347023E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97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7F3B66-AB4F-4261-BD8C-B56945BF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CA84651-29FE-4D50-88F2-E6C216A66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9B41367-F6AE-4337-BD37-B12D5F4AE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BD0FD5-822F-4907-A899-8AE44D50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C3F14F-4B96-40FE-874D-19AE84ABE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2548F93-57C6-4C62-980D-DE6A6EC8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698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7A8CF44-B084-4C49-BD92-5ADA910FE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BD0EA9-8EBE-433C-A1A8-3FE20BD3D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786691-4772-4B5B-BCA7-B8BF1177A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2EC8-9588-4481-9C23-1D4B1209E2C1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2D66C8-D14E-4C1E-A21E-1ED97A8DF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3D1B3C-9036-4500-A4AE-86DAB4070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272C-8234-45AE-A2BF-21FEFA6FF8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455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3066C1B-0FD8-4907-809E-3CFA41090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221222" cy="5220429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8D2518F-81F4-4CD7-B3A7-AFD108A0B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121" y="2955414"/>
            <a:ext cx="6516009" cy="403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2025-06-05T05:56:04Z</dcterms:created>
  <dcterms:modified xsi:type="dcterms:W3CDTF">2025-06-05T05:56:14Z</dcterms:modified>
</cp:coreProperties>
</file>