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E1330A-4C2B-46D7-A1A2-AF5B57EC9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C6CDD37-0E62-4627-91D3-77E20F7A6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173F50-D054-45FE-8FBF-1427C1C0F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A3B2A6-910F-459E-A482-A401548E0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3309CF-653E-4B18-A012-B6E4B9C86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369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C1ED2F-010E-4897-8A96-A8E535F7F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881D4A5-4E04-439A-A5B3-1486A73683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1CAFB5-C04F-498F-8A27-2726140B1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FF1F0C0-92DE-4435-98A0-2003FE1B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2B1D9D-30B3-41B5-9E7B-CA938B181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132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E3395E4-F89B-4126-94C6-880760ACE5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88C7DA5-8BDF-4F01-A604-02DA88D43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A8EBF1-595F-49BF-B7D0-70AB2DA0E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226FE4D-E050-4B38-AF45-26126392D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6CCDE0-6E3E-45E8-9BCB-0F778FE2F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90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0E7B9C-41C3-48E2-943C-364A5D7E9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7FEDC5C-BC73-4428-A1A2-6E693FC1B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2654EA-5136-48BD-BBAE-B50FBFDFB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D79012-76E9-43C9-BC45-414EECD56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7EBBC74-5F99-4F6D-9308-4C1EB7B1E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846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70E941-D20D-4214-95B3-21FB7F650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108395A-052B-4BAF-A337-CCEB4FEFE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1AB07A-7805-4B85-95D2-B016F0863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292FBF4-4411-4743-8B86-F4BECE336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1EB7D7-FAB5-44C6-8458-AF032F14E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757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65CBF5-44F9-4235-A833-0B5C51D99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594390-50D0-42C2-A32C-1831678F34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DA3C297-4C6B-4F67-BACE-06A065C8E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EC31237-D3BD-4507-BDDD-C82830C20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30C061A-0073-4DDE-9996-9CECAD542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EBAC324-E1B0-43C3-82B4-B0B80F86F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072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BDBEFB-1BAC-4F3B-A178-0525A791E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9DED725-59E5-435E-ABA8-542EC8B3D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2AF4C63-8DA9-420F-B852-CDA722726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5C9B2CB-88F9-4379-B0E2-14F10638B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1304AE1-2A49-431C-86B7-88C49958F0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7BBA847-A313-4D58-BEAC-FB73EFEED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E79134D-EDD4-47F3-A9DD-F1DD2C0EF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89988A6-4ACF-4817-A94A-4292CDB6F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464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34FF68-2DE8-4E19-B55D-0174EBFE0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BB3160A-3368-445E-BBA0-1575DF4D1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6DEFFF3-E4D4-476F-966A-E95D1313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F9B57C2-A586-44BF-BBE5-D935219E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440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7D439B3-B89F-4BE2-8B1E-5E05E245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E52183B-96AE-4CD3-AF81-36C5FD763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3330EA-F793-457B-BDB2-938EA368D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7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318903-697C-42FC-B4ED-37FE6697F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4CD0F9-1D33-43E4-BF62-A3E3DE36E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DEFADE7-9B0C-419B-8EC4-B9F7A82F1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F667CFF-C9E4-4154-92FA-64818FA20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C4D8723-7A8C-42B8-AADD-EF31F747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CA363F9-481C-44EF-980A-FA662CE3C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267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288BD1-1D55-4D49-9789-E5AF9767A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6CC4282-BAFB-43BB-BF5F-1A8612C5B4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BF816C2-4BB4-44FA-925A-7B38ABC79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2AB7F73-D23B-4EE6-B0F7-C4CFC0159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D256B1-5479-4CB8-828D-DAD0560E2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F40507F-0D75-4472-B14B-3223F567B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863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7441C8F-D865-4141-8AFA-FF25D88AA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ECA0D0-2BE5-45E0-B79B-4E9AE68EF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EB243FF-2388-402F-B098-ABCF3880C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0F4A0-AA53-4801-A587-D69CD2D2E5B5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301DCBC-7EA9-4688-B9A6-288F82CE21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DE9536-BD84-4666-9CCA-75B9B478E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7A01F-0C38-4B0F-8508-7B4CBDE27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093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03A201E-604D-4709-BE8E-D13058EF2A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5459" y="0"/>
            <a:ext cx="69210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354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2025-06-05T05:44:45Z</dcterms:created>
  <dcterms:modified xsi:type="dcterms:W3CDTF">2025-06-05T05:45:07Z</dcterms:modified>
</cp:coreProperties>
</file>