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959280-B13D-47A2-AC15-4543304CA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225C97A-81EE-4493-9ED3-7660FF81F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F91FEE-2799-4FFE-A0E6-F89282AE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777B49B-F767-4794-8F1D-710AC620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4AB72F-9B67-4703-B55A-108C207B4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464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A2FE5E-8DE1-416B-B9AB-77AEC14D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9048AC-FF6D-4F7C-AE55-D501F4364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FC8422-D791-40A7-90FB-F6176C71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A261B0-047A-435B-B90F-7F827DCC3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C7E49F-CE0E-4284-815A-413824EA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55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336A842-0523-408F-BE58-B0A2FA463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AA0160C-32C8-473A-A87F-9CEE59FD1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5510D1-6899-4911-8B55-B3FF1923E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429BF0-ED2A-459C-B70B-ECD02321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D69C40-4C28-4CCD-A378-B2EA84BA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532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573B67-4FDC-4C7C-84EE-DD763AA88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F3C9D2-E754-4D55-8411-AE1A1F0D7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253F7A-A204-4D14-8576-E56837486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DBEA74-DE98-4CA1-A81A-842072B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418A51-B07A-4963-AE6A-5BE3F6A0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84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52552A-5C5F-4471-82C9-2764D3A91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6F3EBC-A901-4897-A153-7DEE13EAE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D24BA6-C393-498E-9E50-3F43C7E9A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9A6E6C-6043-4695-A10B-59ADF539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8D8616-D59F-4F71-9AAE-EDA785DF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88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37F102-9ED4-4608-9CA4-8F49DBD29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AEEF55-5A13-4985-A1AE-EFB0A2DFD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CC0A3C0-69B7-4649-B841-AF7352D8B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4BA3A6F-0E08-4568-83FD-1D02944F8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D542F9D-01BB-4AB2-A34B-C3D99F1B5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FD0F09-00FF-4F66-8936-97398DA1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46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637602-F6EC-4ABC-8C64-FC97DED3E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F622C46-5540-4E73-BA9D-E863BA011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C040D4-7130-48B2-9B6D-0A8BDFE6C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4BBFB3A-1AD8-4D32-AF06-77697D1A2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2CC6380-7897-4829-87E2-7E70B8F63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97FB701-028F-4B83-A358-84704F5F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FCFB2CD-F37B-4D4D-BCA9-A060A367D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3EB6AC6-5AAC-4CD7-A29A-7EA89B9AD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84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F231D9-52F2-45E5-9694-BBA1DEE2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D4C670-E69F-4DAC-B4D4-16B46C346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602A4C2-1897-4109-9D6B-2F8DF0599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E99C980-BC82-43A6-94FF-FBC74338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36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AB308BB-B0C6-4FD4-9F07-E334A55B5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C038FC2-7490-4D9B-AA56-924BB0652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C954943-DFEF-41BE-B3AB-9B90E4257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34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8639FB-F150-4D0A-AEE4-A04EF63C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219716-4DAA-40BF-9367-8C493CCC6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6467EF2-F703-41FA-864A-C3DBC85F5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7346C6C-7EEE-43B7-B4BC-74506082A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82E1F7-F082-4698-ADAB-5F6F0067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F87D61-0109-4326-A1BE-929CE9169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451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3D86AA-B43D-4F1D-9C50-BB4D5DDA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278C2C9-F6A6-4DC2-BE93-25D6A4B85B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B4A598-4D85-4CD0-A137-518081C34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A8EAD7-FAAF-4786-B824-1BF9BEAEB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65ACD5-AEB4-424A-B2EC-10B14764F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C39123-3220-4D6F-B6EB-97222A63C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748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95F13E4-31A0-4FEA-B11A-10C878940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C5B74FB-0B09-44D6-9A7C-EA4A1E816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D00B31-1474-4B2A-BF5D-7433E0B585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E7C7-62A0-4033-BB81-467247846586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685AE3-896D-4C48-940C-35AA74B01F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03A4C5-BC19-4F60-A227-0E00C110A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6444-21A7-4478-95FE-3DF8BDB2AB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758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DB89EEA-8690-469C-8D1B-89845F0AD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7363"/>
            <a:ext cx="5630061" cy="5772956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38F4A25-ADAD-47AD-B6E7-636CE8AA8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966" y="3308808"/>
            <a:ext cx="6144252" cy="16158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FECF405-1E49-46C4-81D9-C0EB20632B9D}"/>
              </a:ext>
            </a:extLst>
          </p:cNvPr>
          <p:cNvSpPr txBox="1"/>
          <p:nvPr/>
        </p:nvSpPr>
        <p:spPr>
          <a:xfrm>
            <a:off x="5517038" y="958880"/>
            <a:ext cx="6094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dirty="0">
                <a:solidFill>
                  <a:srgbClr val="FF0000"/>
                </a:solidFill>
              </a:rPr>
              <a:t>모바일 체크인 </a:t>
            </a:r>
            <a:r>
              <a:rPr lang="en-US" altLang="ko-KR" sz="1400" dirty="0">
                <a:solidFill>
                  <a:srgbClr val="FF0000"/>
                </a:solidFill>
              </a:rPr>
              <a:t>:</a:t>
            </a:r>
          </a:p>
          <a:p>
            <a:r>
              <a:rPr lang="ko-KR" altLang="en-US" sz="1400" dirty="0">
                <a:solidFill>
                  <a:srgbClr val="FF0000"/>
                </a:solidFill>
              </a:rPr>
              <a:t>체크인 당일 오후 </a:t>
            </a:r>
            <a:r>
              <a:rPr lang="en-US" altLang="ko-KR" sz="1400" dirty="0">
                <a:solidFill>
                  <a:srgbClr val="FF0000"/>
                </a:solidFill>
              </a:rPr>
              <a:t>12</a:t>
            </a:r>
            <a:r>
              <a:rPr lang="ko-KR" altLang="en-US" sz="1400" dirty="0">
                <a:solidFill>
                  <a:srgbClr val="FF0000"/>
                </a:solidFill>
              </a:rPr>
              <a:t>시부터 객실 정보를 확인하실 수 있습니다</a:t>
            </a:r>
            <a:r>
              <a:rPr lang="en-US" altLang="ko-KR" sz="1400" dirty="0">
                <a:solidFill>
                  <a:srgbClr val="FF0000"/>
                </a:solidFill>
              </a:rPr>
              <a:t>.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7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2025-05-28T06:01:26Z</dcterms:created>
  <dcterms:modified xsi:type="dcterms:W3CDTF">2025-05-28T06:01:39Z</dcterms:modified>
</cp:coreProperties>
</file>