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603B68-2094-4ED2-A286-7D138DECD2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22FE76A-7108-4AC7-B71D-2B492D3C4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FB6EE0-F510-4C9F-BEB7-958281DCE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7C0350-E422-416A-BC9E-8D0CE52A0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BD60FE4-B3A3-434D-8F27-A56774BA5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82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C9E5BD-62A0-4F05-B1C5-09D74C35E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3840809-C190-4AE6-8591-E63375081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B51F086-0CE2-4521-9044-0EA51ED8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A410DC-904E-4ADE-A0FE-8F891EDD1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458265-ACF1-4395-A10F-6098D45F8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8819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782770C-1A01-4A62-B027-EE1ECDC377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7532BFC-8967-4F85-9CF9-D596ECFC0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E68592A-0FBA-43ED-9564-00DC7914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F4FD3D-6884-443B-81AB-BF93A5FF8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DC51E52-AD43-428A-AF47-056BB2E0A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4230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C63E26-2764-4DFE-9AA0-88BBADF76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C8D187-D8A5-424A-9C43-21CC2C510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0D79BA0-E58B-4BB9-AFEA-D01CEEC2F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A6D81C-B945-4D91-93ED-885AC419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2FF38F5-6031-44CE-9020-BC80180EF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03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125A2E-CFEE-4711-A742-6E0B1AD93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36057AE-7929-4104-B69C-0008713AC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88F2A0-11EE-47DF-9F58-CC3BDA5CC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B5057FC-34AD-494B-BBA0-29DC4EEA0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10B101-BCA7-48C4-BE33-A7B57570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7111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D3812F-FED7-4807-B9AC-8F77BA703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47358F-CB60-4F2C-ACB8-1F00B3DBB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72A2027-CB3E-43FC-AF42-02DFA1AB9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1022369-2093-483C-BC19-FB3C40EE5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D30C03-B049-41CA-A941-3FA5B0BAB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41983D5-82A6-4919-A1DD-7DAF7C13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214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B96F25-2CA0-42CA-933E-1FAA8C9B7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575FB9-B110-465F-9D46-A02B0814C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89BBC6-AB64-4F3F-B13E-6DD413067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EFE4FF1-67E1-4143-8497-579D6A90F8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BCF87E0-772A-4B42-B68F-64DC6DA80B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14686A-EAC6-4405-89D8-6502FD9BF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BEE00A4-A397-4821-8CA2-580B307E9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5DA6955-27B8-478B-92FF-4D978619B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881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B9A5EB-8E87-458E-AE26-EB4E69F71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CA95545-BAB4-453C-A066-69CCCBB0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D1E3CD5-20EF-4716-9D1F-BA0306888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EFF228E-B0E7-46C4-9676-5C61D4A00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9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ABAB163-8EEE-4200-8E81-35A270A18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EC8A976-2336-43E4-8A7B-DC4C957D6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06211ED-B88F-40EC-801A-6FA730E4D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33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E55EA3-3E52-4A6F-A606-6E135CDF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69400E-53BF-4B6E-B04F-03A5D3102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CD65366-750C-4BD1-AFA7-C35209FD6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13DA5D0-1B4B-414F-A5B8-503AE27B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FB50FB7-F5BA-4847-9A88-2D4D863D2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EDF3000-A353-4648-943F-18945DAA3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173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D02FB4-298E-4149-94CF-6ECC47615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92E3409-85B2-490D-ADD5-689A45FA9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9C37768-B4F6-4795-99F1-EDB4E0F63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5B1D70-324E-462F-BDBC-421672080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DE700F-7A2A-4B51-AB35-54CCF0F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AC5715-191C-4265-BBA7-C7116886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628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1DE30D9-E2B3-4224-876E-01285398D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4A91784-5BBE-44FE-8A29-6CBC22904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2AD4F-0621-4151-A525-E03E20DCC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66C45-814A-4B5A-B09E-587C20A61847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3A7854-5D75-47CA-821E-98622563E3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41FE24-A59C-4138-BBAA-570E89087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BAA88-BD43-41BB-8891-5C6E9AEF81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088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058D1CC-97EF-4D86-A09D-853E3CD5F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336" y="213864"/>
            <a:ext cx="7897327" cy="643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075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5</cp:revision>
  <dcterms:created xsi:type="dcterms:W3CDTF">2025-05-26T04:50:26Z</dcterms:created>
  <dcterms:modified xsi:type="dcterms:W3CDTF">2025-05-26T05:08:03Z</dcterms:modified>
</cp:coreProperties>
</file>