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-1253" y="-16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B2BFCB-AAAE-4BF9-B18E-35BC85818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C9E4E72-053B-405C-94FB-32681A453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2EDF2A-494C-4BD2-B9F7-6BFAE623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DFB264F-0482-4131-8DEE-C2367DA2F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DFC37C-70C7-4852-81B1-7F22107C7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199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BFE95E-F9FE-4E8E-AE03-9A9CFB270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B5638CB-0DFF-4339-B4CE-7E2C09D0A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6F1EA38-AE79-40F8-80FF-469D9C5EA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D0D02B1-1CC1-46E9-887F-11564C7AC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3993A69-982B-49DE-AD39-FD49C3038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04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6FF02E8-8C40-49A3-A69F-440E87CB4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331A1CF-C6A4-4FCE-B4DE-E90915102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B79BC67-1118-4B79-99B5-6C90A226C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F845FF-44C9-4E7C-8A86-86E9A53DF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9B42EA-7AEE-4CC3-88DC-19692B9F5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506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A1DD21-E0D3-4B35-856E-8349AF806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BD1391B-7199-4FEF-8257-626A7F45F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CF43B5-D90F-4684-A06A-F8E66D430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1902A9-2CF3-4A50-8DCD-8B055A576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85D7DE4-60A6-4C71-B9E3-C768B92C1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109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6AA906-3CC5-46F9-852C-4D196CBE6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77556B4-6CE7-4623-93F5-0A6981CE9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40D7B12-B329-4BCC-8661-7F6479BAE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AF2A68-DED5-45C9-B365-66B8B3EF8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DC291B-B62D-487A-A0EF-FFC020D98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34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845D8F-5D09-457D-9770-0BA7BEE68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C6B4F0A-7DC7-4D4C-A62C-B0863DB9BC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65503E-6F47-443C-8742-106176258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267BF2-9691-43FF-9CAB-B3A4F0405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37B2FC6-DA6E-401B-A00C-2C63445DC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521555F-49E0-46C8-B849-D3AC9B196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49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E83C5-F6A9-4A6D-B7E7-16254BF26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4805EAA-CFB0-4E6D-A11C-085F260B5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F30C1D4-45C6-48E3-9CAC-263883824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C4AE836-3098-4D51-A18A-7CB9F30F0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B7CE6BA-E2F7-41CD-92E9-B66315014D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202C8BA-F4A0-44F0-942B-B37D8FBF0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3570C9-52E7-4C6F-8E70-F24294619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3DC5E96-6B7E-41CD-8485-7CDAF4E49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326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BE1C84-C4E3-49EC-8B00-AED6E872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89B48E2-BD68-4599-B11B-86DEA2AC0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1837FC9-40F2-40EC-8E40-8B84B8BC9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B49EEA9-1FF2-4171-A112-8D092341E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0329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35C15F1-BADF-4395-9F2B-A59AA776E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BF0147E-66FB-4C4D-A62E-CD78AC352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7F1F5CB-448A-43C1-BA1C-47780BD2C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815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0D9EE2-F372-43D2-B157-FD404ECC7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90695D-1552-462B-A8E8-F190DFCD5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FE00B70-E94A-477F-9E7E-F432BAF21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7A5E956-2C5A-4C15-9213-C474CBA02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E44B0D8-7D31-4D52-8E35-92ACDCA2F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0C74453-AF16-4A88-86FD-0A52F6BD1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0988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5C145B-B429-462A-AEDE-F60AF35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B0C538E-0754-493D-A5B8-882D2BDAB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C435FF8-BDE5-4AC6-B620-CB350035D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D47B02-9847-42AA-8CF8-8CF50AE7B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284EA30-5555-4FFA-A086-8D3E7DE8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54A44EF-0D30-469D-8317-301AE9081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3775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97FF720-2756-4CDB-A324-F8327614E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516BE66-C9BF-4B44-9333-9B2A3525B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1261A4-7F0A-4F6E-A3B9-EAB596A2AC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A14A0-C341-421B-8934-6E0C5A7C6F1C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E3EFE9-968D-43D9-91E9-9E2067B48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BDADD7D-3F17-4DA8-87D4-19F83DDAE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F3F50-B83D-4A2E-BC02-7D8EDB738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775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8507D754-EDC9-4227-9052-EBA6F9814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085" y="502473"/>
            <a:ext cx="5097685" cy="2961783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3A945043-867F-4376-9441-3D202D702B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7403" y="537328"/>
            <a:ext cx="5365384" cy="2921913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F8C2FF21-C76F-48E7-AD90-127D18CA0F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096" y="3799002"/>
            <a:ext cx="6195377" cy="2856310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319A2A49-05ED-4DB5-ADE5-C998800885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2427" y="3054284"/>
            <a:ext cx="5050115" cy="2475868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82502F80-550C-4902-A6F2-724105A6C7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9286" y="4326367"/>
            <a:ext cx="5022714" cy="253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3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2</cp:revision>
  <dcterms:created xsi:type="dcterms:W3CDTF">2025-05-22T06:53:06Z</dcterms:created>
  <dcterms:modified xsi:type="dcterms:W3CDTF">2025-05-22T07:03:37Z</dcterms:modified>
</cp:coreProperties>
</file>