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5DD27A-777E-4A6F-B801-2C2BB19A4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F257851-3687-463B-B971-3CE089E25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3CACEE7-602E-4C77-96AA-56945BAC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B7458C-3340-4135-9E8E-FD40574D3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FFFCAB-9FE2-4466-9F30-6B73946E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19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F304BE-F48F-4DB2-8FD1-C25F6467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592E9E6-16A3-41B7-B7C7-8E2F691D6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C0BFB7-5DC2-47BC-9C01-9D615C49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75B4E0-BF5E-41E3-81CC-1DF53ABE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7D7195-3981-4B2C-BA1D-7D82A0F8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11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A9523CE-617E-413F-B802-216DA3951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63A1EE-9B76-4C80-B4E1-A4865494B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DAFC0B-A35F-47E8-9F19-656BACE8B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E9D79B0-647B-4B19-AA38-540BB0EDD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32DC60-581C-454E-B65F-3F1A1D8EF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509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4A3D72-DC32-491E-8DAA-4E052E20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59DD36-CA27-4132-9C0B-9D7A8A5C0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5D304D-50A5-4802-B2B0-941AD03C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F9CBD5-4164-458E-949D-EB45D6B6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B4BEDC-C83A-434F-92E8-E86EBED53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499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2FAAAC-30FD-4E42-B9FC-48366CC13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6BC208C-8CD3-45D5-8CD3-605CDB656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5C8681-9A48-4F00-AD69-2E2432869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DF0D0-69AF-429D-8071-067C03AF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B7E8DD2-41A7-4449-861D-273CBDB1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740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DF9C35-A4FB-4061-BE8D-843A832DC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EDA498-1A45-4A05-A3CB-0D000B8406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2D76066-CDFB-4D97-ACA9-ECED8A122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617F91E-07DD-407B-83E4-0A25771C8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F9BA0D-50A0-471A-A9C1-53F413904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873BC-B3C9-4CD9-8316-C2BA1ED1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96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F43C18-A5CB-4178-A081-58D4ACE1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17B8789-D2C6-4626-8368-B9025F29A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FE241D5-2543-4F4A-9834-2E314FB35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D47A686-7B3F-41D1-9774-F555A5567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1411D18-A7B8-4DBC-BE17-F208B9309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734B091-10CD-4421-B51B-A42356AC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6791E1-0544-49BD-B858-689C4C75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9992BC9-CF9D-41E4-A3B6-49E99A9BD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215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785BC6-4DD7-4A5D-A851-D154CD130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D1B3D9E-ED9E-40C7-A279-960D3B9DE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34F10F7-91E1-4A58-9A34-6BB4F01E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6FDA4E6-E9CA-4D9A-A84E-FEBAB391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04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AC6C032-1454-48A8-93E1-FD4C4EBC1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D15C562-CF3E-479E-9349-291255AD0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799A2E-CDBC-49DB-ADE8-405FD648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33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A80CC9-670A-4CE5-842B-029A2A442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2876DE-344C-41BF-9AAB-135C52D3E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1835AAE-088C-4423-B3D7-5611380B3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9E582A1-15C5-4333-8916-047CF114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0EA5622-144D-4461-B1C7-13F56A24D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277C096-8475-4ACC-8701-F3BA23D5D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76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B9F032-A59F-493D-A281-CB283346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8E28750-1003-41D1-8F1C-79330A8F2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8513243-00D4-45EE-8E54-D7EA72053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095E417-FB8E-45E7-8241-DC997A140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2422663-4EFD-4907-BEE6-E41C5D8F7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53D98A-1BCA-46F7-BC6B-1DD780BE6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099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29C3F5A-3015-48AD-90AD-1A74CF43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1C52000-C598-4E32-9389-248815D94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E6C84B4-E365-4755-9043-4C5328314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8C6CE-6271-45E1-95FD-D3F30F824807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8ED6C2-0907-4E5A-8028-28E411F4C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6F0A72-AE2C-47BF-ACA8-C8A01E22E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9FE93-2AF8-4793-A457-B6981B0DD0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233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2988427-E054-40F3-8DAD-DA88E8D26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757" y="0"/>
            <a:ext cx="85584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263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2025-05-22T06:35:40Z</dcterms:created>
  <dcterms:modified xsi:type="dcterms:W3CDTF">2025-05-22T06:35:55Z</dcterms:modified>
</cp:coreProperties>
</file>